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-10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985210-8B6A-41B4-B53E-9896E29FE9F5}" v="2" dt="2024-09-22T23:37:30.0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6"/>
  </p:normalViewPr>
  <p:slideViewPr>
    <p:cSldViewPr snapToGrid="0" showGuides="1">
      <p:cViewPr varScale="1">
        <p:scale>
          <a:sx n="103" d="100"/>
          <a:sy n="103" d="100"/>
        </p:scale>
        <p:origin x="792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CA72FE3F-B3ED-42F1-AA71-D5AD1060BD3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69358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038" y="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4538"/>
            <a:ext cx="662940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21225"/>
            <a:ext cx="49911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45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defTabSz="922338">
              <a:defRPr kumimoji="0"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038" y="9442450"/>
            <a:ext cx="29511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53" tIns="45777" rIns="91553" bIns="45777" numCol="1" anchor="b" anchorCtr="0" compatLnSpc="1">
            <a:prstTxWarp prst="textNoShape">
              <a:avLst/>
            </a:prstTxWarp>
          </a:bodyPr>
          <a:lstStyle>
            <a:lvl1pPr algn="r" defTabSz="922338">
              <a:defRPr kumimoji="0" sz="1200"/>
            </a:lvl1pPr>
          </a:lstStyle>
          <a:p>
            <a:fld id="{47D34066-3942-4D11-A7C6-47ED23CD3B5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3004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-106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CD9AED-9E5B-46B8-8FEF-AC4C907A3FB1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9400" cy="3729037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kumimoji="0" lang="ja-JP" altLang="en-US">
              <a:latin typeface="Times New Roman" pitchFamily="-106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8223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5229E-8310-4DFD-B0D3-BD4F78DE7BC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7CE74-0687-4AC3-B836-7F7603856E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B8800-0902-413F-BE98-71C450599E0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2B592-4E4C-42D1-897B-163D5C1A4FB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996E-9814-4FBD-BB95-76F20FAE6C0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BA0B05-5981-4D05-AD2B-56DCAD64869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8770B-EF4A-419A-8797-5555C3A2A2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32EB8-AB44-4C37-8DD5-F12CD1B91F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E6A59B-C817-4B61-BD50-18C2B9CA4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9DBBF-2DCC-424A-83AE-F26E00BB156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DD29B-18B2-4398-A26D-4DAFC7CF1D4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ea typeface="ＭＳ Ｐゴシック" pitchFamily="-106" charset="-128"/>
              </a:defRPr>
            </a:lvl1pPr>
          </a:lstStyle>
          <a:p>
            <a:pPr>
              <a:defRPr/>
            </a:pPr>
            <a:fld id="{DB56D715-FFC1-4224-B653-ED4D2042B5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ＭＳ Ｐゴシック" pitchFamily="-106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ＭＳ Ｐゴシック" pitchFamily="-106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ＭＳ Ｐゴシック" pitchFamily="-106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ＭＳ Ｐゴシック" pitchFamily="-106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ＭＳ Ｐゴシック" pitchFamily="-106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ＭＳ Ｐゴシック" pitchFamily="-106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5257800"/>
            <a:ext cx="12192000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800" b="1" dirty="0">
              <a:latin typeface="Arial" charset="0"/>
              <a:ea typeface="ＭＳ Ｐゴシック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kumimoji="0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　</a:t>
            </a:r>
            <a:endParaRPr kumimoji="0"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企業などはありません</a:t>
            </a:r>
            <a:endParaRPr kumimoji="0"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kumimoji="0" lang="en-US" altLang="ja-JP" sz="400" b="1" i="1" dirty="0"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dirty="0">
              <a:latin typeface="Arial" charset="0"/>
              <a:ea typeface="ＭＳ Ｐゴシック" charset="-128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E0077BA-2964-188C-3799-C97AD2378E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579814"/>
            <a:ext cx="12192000" cy="2120985"/>
          </a:xfrm>
          <a:noFill/>
          <a:ln>
            <a:noFill/>
          </a:ln>
        </p:spPr>
        <p:txBody>
          <a:bodyPr/>
          <a:lstStyle/>
          <a:p>
            <a:pPr eaLnBrk="1" hangingPunct="1"/>
            <a:r>
              <a:rPr kumimoji="0" lang="en-US" altLang="ja-JP" sz="4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 </a:t>
            </a:r>
            <a:r>
              <a:rPr kumimoji="0" lang="ja-JP" altLang="en-US" sz="48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  <a:br>
              <a:rPr kumimoji="0" lang="en-US" altLang="ja-JP" sz="5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0" lang="ja-JP" altLang="en-US" sz="1800" b="1" dirty="0">
                <a:solidFill>
                  <a:schemeClr val="tx1"/>
                </a:solidFill>
                <a:latin typeface="Arial" charset="0"/>
                <a:ea typeface="ＭＳ Ｐゴシック" charset="-128"/>
              </a:rPr>
              <a:t>　</a:t>
            </a:r>
            <a:br>
              <a:rPr kumimoji="0" lang="en-US" altLang="ja-JP" sz="2800" b="1" i="1" dirty="0">
                <a:solidFill>
                  <a:schemeClr val="tx1"/>
                </a:solidFill>
                <a:ea typeface="ＭＳ Ｐゴシック" charset="-128"/>
              </a:rPr>
            </a:br>
            <a:r>
              <a:rPr kumimoji="0" lang="ja-JP" altLang="en-US" sz="2800" b="1" i="1" dirty="0">
                <a:solidFill>
                  <a:schemeClr val="tx1"/>
                </a:solidFill>
                <a:ea typeface="ＭＳ Ｐゴシック" charset="-128"/>
              </a:rPr>
              <a:t>筆頭発表者名：　○○　○○</a:t>
            </a:r>
            <a:endParaRPr kumimoji="0" lang="en-US" altLang="ja-JP" sz="2800" b="1" i="1" dirty="0">
              <a:solidFill>
                <a:schemeClr val="tx1"/>
              </a:solidFill>
              <a:ea typeface="ＭＳ Ｐゴシック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6808E00-AA7E-4137-9C72-224DAEFB0AC4}"/>
              </a:ext>
            </a:extLst>
          </p:cNvPr>
          <p:cNvSpPr txBox="1"/>
          <p:nvPr/>
        </p:nvSpPr>
        <p:spPr>
          <a:xfrm>
            <a:off x="1" y="608150"/>
            <a:ext cx="12192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ja-JP" altLang="en-US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15</a:t>
            </a:r>
            <a:r>
              <a:rPr kumimoji="0" lang="ja-JP" altLang="en-US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回日本支援工学理学療法学会学術大会</a:t>
            </a:r>
            <a:br>
              <a:rPr kumimoji="0" lang="en-US" altLang="ja-JP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0" lang="ja-JP" altLang="en-US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第</a:t>
            </a:r>
            <a:r>
              <a:rPr kumimoji="0" lang="en-US" altLang="ja-JP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21</a:t>
            </a:r>
            <a:r>
              <a:rPr kumimoji="0" lang="ja-JP" altLang="en-US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回日本シーティング・シンポジウム</a:t>
            </a:r>
            <a:br>
              <a:rPr kumimoji="0" lang="en-US" altLang="ja-JP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0" lang="ja-JP" altLang="en-US" sz="32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合同大会</a:t>
            </a:r>
            <a:endParaRPr lang="ja-JP" altLang="en-US" sz="3200" dirty="0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F56D964A-EE33-4EE2-BBB5-F7D59B4CC14A}"/>
              </a:ext>
            </a:extLst>
          </p:cNvPr>
          <p:cNvCxnSpPr/>
          <p:nvPr/>
        </p:nvCxnSpPr>
        <p:spPr bwMode="auto">
          <a:xfrm>
            <a:off x="1586204" y="2164702"/>
            <a:ext cx="908801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accent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602</TotalTime>
  <Words>51</Words>
  <Application>Microsoft Office PowerPoint</Application>
  <PresentationFormat>ワイド画面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Default Design</vt:lpstr>
      <vt:lpstr>COI 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小原　謙一</cp:lastModifiedBy>
  <cp:revision>107</cp:revision>
  <dcterms:created xsi:type="dcterms:W3CDTF">2000-09-04T17:39:07Z</dcterms:created>
  <dcterms:modified xsi:type="dcterms:W3CDTF">2026-07-13T00:33:32Z</dcterms:modified>
</cp:coreProperties>
</file>