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E4D163-5289-42CB-87A8-48BBF2440F2A}" v="4" dt="2024-09-22T23:37:11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howGuides="1">
      <p:cViewPr varScale="1">
        <p:scale>
          <a:sx n="103" d="100"/>
          <a:sy n="103" d="100"/>
        </p:scale>
        <p:origin x="792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132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6522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68028D-8566-48E4-B726-9420CD058E6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6412" y="3419271"/>
            <a:ext cx="8639175" cy="3410736"/>
          </a:xfrm>
          <a:ln>
            <a:solidFill>
              <a:schemeClr val="accent1">
                <a:lumMod val="50000"/>
              </a:schemeClr>
            </a:solidFill>
          </a:ln>
        </p:spPr>
        <p:txBody>
          <a:bodyPr anchor="ctr"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CO I 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①顧問：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②株保有・利益：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③特許使用料：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④講演料：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⑤原稿料：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⑥受託研究・共同研究費：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⑦奨学寄付金：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⑧寄付講座所属：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あり（○○製薬）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⑨贈答品などの報酬：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4AD769F-22CB-4C20-B8CA-4674000385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770990"/>
            <a:ext cx="12192000" cy="1537722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en-US" altLang="ja-JP" sz="3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sz="3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1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8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28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28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61DACF-C1B3-4C1A-82AE-33D88751EB61}"/>
              </a:ext>
            </a:extLst>
          </p:cNvPr>
          <p:cNvSpPr txBox="1"/>
          <p:nvPr/>
        </p:nvSpPr>
        <p:spPr>
          <a:xfrm>
            <a:off x="1" y="178946"/>
            <a:ext cx="1219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回日本支援工学理学療法学会学術大会</a:t>
            </a:r>
            <a:b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</a:t>
            </a: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回日本シーティング・シンポジウム</a:t>
            </a:r>
            <a:b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合同大会</a:t>
            </a:r>
            <a:endParaRPr lang="ja-JP" altLang="en-US" sz="3200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B777FF1-A780-4110-B0CC-8342945BFF98}"/>
              </a:ext>
            </a:extLst>
          </p:cNvPr>
          <p:cNvCxnSpPr/>
          <p:nvPr/>
        </p:nvCxnSpPr>
        <p:spPr bwMode="auto">
          <a:xfrm>
            <a:off x="1586204" y="1763487"/>
            <a:ext cx="908801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140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COI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小原　謙一</cp:lastModifiedBy>
  <cp:revision>105</cp:revision>
  <dcterms:created xsi:type="dcterms:W3CDTF">2000-09-04T17:39:07Z</dcterms:created>
  <dcterms:modified xsi:type="dcterms:W3CDTF">2026-07-13T00:33:34Z</dcterms:modified>
</cp:coreProperties>
</file>