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F9F06-8C32-449A-9FEF-D64D651AC6E7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4BD6-A710-4B61-BD63-EEB2F76BA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76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400" dirty="0"/>
              <a:t>CITI</a:t>
            </a:r>
            <a:r>
              <a:rPr kumimoji="1" lang="ja-JP" altLang="en-US" sz="1400" dirty="0"/>
              <a:t>プロジェクトの実施に当たって、文科省から給金を得ています。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バイアスについてもお伝えしておく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E9981-3624-48E8-A2A4-C953D4B8C8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68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DB45F9-FB87-4B43-A02D-1EAE455FD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E658BA-E7C0-44D6-B183-18D36A770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D8378-54F1-487E-94BE-DFD6D45A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60C027-ACF3-46BA-88B8-E57BC254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56890C-D837-446D-8014-4B13D9F06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9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F3458-1B5C-4C83-940B-E689D4EC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77E651-1D03-4EC9-8E2C-6C10371A8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743BC2-7062-4E40-B0B7-9620A25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A0519F-7FE2-4426-A491-AAE47488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5698DD-11BE-4642-B5DE-72374A55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3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66B06B-A8FC-4298-BC02-45CE4A522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A57E34-B8E2-48A1-8C12-074EC443D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ACB775-BEA5-4BEA-BCE3-F76116A7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E3D61-491D-4F1E-A9B5-8CA0ED64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30390C-6EB6-4CB8-8B21-4847D5F2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4981B8-B58D-4FE9-B32D-0E0E7C0B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56AA9F-4EF0-44BB-B10F-9DD9B966C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5E3001-144B-49A1-81B1-4D23CB3B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9DDD2B-B8D5-4737-B38E-2D53F91B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6AF93F-8E06-449A-ACEA-3A84D53C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22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3624D-FE86-4E1E-B3D0-0ACD0D23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8F95D8-7B63-4AEB-BE90-B71746497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656931-DB58-4798-A5DC-604D5716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78AD9C-CCD8-4BCD-B603-DBE88E87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67E074-6D1A-40D7-9DCE-8BA1FB35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23261-D5D9-4217-8732-7649271A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A34084-FF5A-4E89-8078-D96B3C00D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F22B2C-E2E3-4D29-9E4D-39568648D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383AED-CFB8-421A-8CDB-1F01424E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0224A-10D0-4BAF-A61C-08CFE1BC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5F302C-3AB2-4585-A111-A67470B2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0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91B8E-6E3D-4172-867F-CC426B38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F4C135-7615-49DE-A577-D77352393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514EBD-5EF4-43B4-AA4B-A30AFBF8E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00D59C-647E-4C8A-AF20-162037770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54C17FC-847E-46F3-B38F-E5ECC793D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ADF5BC-A7F9-42A5-B81F-443FE483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C3511B-2990-4062-93A2-686181E8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1D840B-D3B2-4C52-9CA4-1B3410C5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2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D484EE-8230-4AB6-8A57-88198195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AC5EC3-B05D-4D85-AA23-149962651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D954BD-3774-4B43-BF95-37048C35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24417E-5FE1-4F31-841F-9DE8D721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53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583514-E9D8-43B5-B6A7-E5B91422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02A005-4444-4333-AE49-ECD066B1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952762-A6EA-457B-B45E-B32B2EC0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70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B4FBE-A325-4487-B30C-7869E6D7A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B9D330-0199-4FC5-ACCF-03661354C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44914B-14C3-4845-A8DB-4EB2343A7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1BF161-0B51-4C18-BFF4-E43BE7B4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6CF860-3DCC-4E96-8040-C44339E1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5C4FEE-961A-4AEB-8014-31976652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2F18A-312B-4E6F-8891-C5F94AB5B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55255D-D923-41A7-A5C6-410818F90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F02366-4B72-4C05-AAC1-114767772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A70BD9-2E74-4244-871D-A94192F0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1EB802-66D7-4483-812D-FE6C565D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A70FD7-DDD6-4CCE-A9F8-67804F67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61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44E99A-1B6A-4A7C-9619-28B93EA9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0F535-1FD5-4C81-8DC2-6250A28EB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C76F22-5202-43EB-AA58-5667EA6A8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C24E-6B12-461F-B19E-6B5F77B38BB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5697EF-4970-4153-BF1B-F5DB55034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C001BF-176D-4D5D-AABF-A9B5B6E39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0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1"/>
          <p:cNvSpPr txBox="1">
            <a:spLocks noChangeArrowheads="1"/>
          </p:cNvSpPr>
          <p:nvPr/>
        </p:nvSpPr>
        <p:spPr bwMode="auto">
          <a:xfrm>
            <a:off x="2986087" y="779567"/>
            <a:ext cx="6219825" cy="146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ts val="5600"/>
              </a:lnSpc>
              <a:spcBef>
                <a:spcPct val="0"/>
              </a:spcBef>
              <a:buNone/>
            </a:pPr>
            <a:r>
              <a:rPr lang="ja-JP" altLang="en-US" sz="5400" dirty="0">
                <a:latin typeface="Century Gothic" panose="020B0502020202020204" pitchFamily="34" charset="0"/>
              </a:rPr>
              <a:t>開 示</a:t>
            </a:r>
            <a:endParaRPr lang="en-US" altLang="ja-JP" sz="5400" dirty="0">
              <a:latin typeface="Century Gothic" panose="020B0502020202020204" pitchFamily="34" charset="0"/>
            </a:endParaRPr>
          </a:p>
          <a:p>
            <a:pPr algn="ctr">
              <a:lnSpc>
                <a:spcPts val="5600"/>
              </a:lnSpc>
              <a:spcBef>
                <a:spcPct val="0"/>
              </a:spcBef>
              <a:buNone/>
            </a:pPr>
            <a:r>
              <a:rPr lang="en-US" altLang="ja-JP" sz="4000" dirty="0">
                <a:latin typeface="Century Gothic" panose="020B0502020202020204" pitchFamily="34" charset="0"/>
              </a:rPr>
              <a:t>Disclosure</a:t>
            </a:r>
          </a:p>
        </p:txBody>
      </p:sp>
      <p:sp>
        <p:nvSpPr>
          <p:cNvPr id="12" name="テキスト ボックス 1"/>
          <p:cNvSpPr txBox="1">
            <a:spLocks noChangeArrowheads="1"/>
          </p:cNvSpPr>
          <p:nvPr/>
        </p:nvSpPr>
        <p:spPr bwMode="auto">
          <a:xfrm>
            <a:off x="3070751" y="2454268"/>
            <a:ext cx="6219825" cy="5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ja-JP" dirty="0">
                <a:latin typeface="Century Gothic" panose="020B0502020202020204" pitchFamily="34" charset="0"/>
              </a:rPr>
              <a:t>- </a:t>
            </a:r>
            <a:r>
              <a:rPr lang="ja-JP" altLang="en-US" dirty="0">
                <a:latin typeface="Century Gothic" panose="020B0502020202020204" pitchFamily="34" charset="0"/>
              </a:rPr>
              <a:t>利益相反</a:t>
            </a:r>
            <a:r>
              <a:rPr lang="en-US" altLang="ja-JP" dirty="0">
                <a:latin typeface="Century Gothic" panose="020B0502020202020204" pitchFamily="34" charset="0"/>
              </a:rPr>
              <a:t>(COI)</a:t>
            </a:r>
            <a:r>
              <a:rPr lang="ja-JP" altLang="en-US" dirty="0">
                <a:latin typeface="Century Gothic" panose="020B0502020202020204" pitchFamily="34" charset="0"/>
              </a:rPr>
              <a:t> </a:t>
            </a:r>
            <a:r>
              <a:rPr lang="en-US" altLang="ja-JP" dirty="0">
                <a:latin typeface="Century Gothic" panose="020B0502020202020204" pitchFamily="34" charset="0"/>
              </a:rPr>
              <a:t>-</a:t>
            </a:r>
          </a:p>
        </p:txBody>
      </p:sp>
      <p:sp>
        <p:nvSpPr>
          <p:cNvPr id="13" name="テキスト ボックス 1">
            <a:extLst>
              <a:ext uri="{FF2B5EF4-FFF2-40B4-BE49-F238E27FC236}">
                <a16:creationId xmlns:a16="http://schemas.microsoft.com/office/drawing/2014/main" id="{3175E63F-0CEC-4D07-9F76-30038CA05AFF}"/>
              </a:ext>
            </a:extLst>
          </p:cNvPr>
          <p:cNvSpPr txBox="1"/>
          <p:nvPr/>
        </p:nvSpPr>
        <p:spPr>
          <a:xfrm>
            <a:off x="1830058" y="4379436"/>
            <a:ext cx="8517075" cy="1876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800"/>
              </a:lnSpc>
            </a:pPr>
            <a:r>
              <a:rPr lang="ja-JP" altLang="en-US" sz="3200" dirty="0">
                <a:solidFill>
                  <a:srgbClr val="0070C0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「課題名」</a:t>
            </a:r>
            <a:endParaRPr lang="en-US" altLang="ja-JP" sz="3200" dirty="0">
              <a:solidFill>
                <a:srgbClr val="0070C0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ts val="4800"/>
              </a:lnSpc>
              <a:spcBef>
                <a:spcPct val="0"/>
              </a:spcBef>
              <a:buNone/>
            </a:pPr>
            <a:r>
              <a:rPr lang="ja-JP" altLang="en-US" sz="3200" dirty="0">
                <a:latin typeface="Century Gothic" panose="020B0502020202020204" pitchFamily="34" charset="0"/>
                <a:ea typeface="ＭＳ Ｐゴシック" panose="020B0600070205080204" pitchFamily="50" charset="-128"/>
              </a:rPr>
              <a:t>より来年３月まで〇〇万円の年俸を得ています。</a:t>
            </a:r>
            <a:endParaRPr lang="ja-JP" altLang="en-US" sz="2000" dirty="0"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ts val="4800"/>
              </a:lnSpc>
            </a:pPr>
            <a:endParaRPr kumimoji="1" lang="ja-JP" altLang="en-US" sz="3200" dirty="0"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C79C1D17-F478-4663-A47A-621FFECB94A8}"/>
              </a:ext>
            </a:extLst>
          </p:cNvPr>
          <p:cNvSpPr txBox="1"/>
          <p:nvPr/>
        </p:nvSpPr>
        <p:spPr>
          <a:xfrm>
            <a:off x="5096453" y="3497165"/>
            <a:ext cx="1980029" cy="630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800"/>
              </a:lnSpc>
            </a:pPr>
            <a:r>
              <a:rPr lang="ja-JP" altLang="en-US" sz="2800" dirty="0">
                <a:solidFill>
                  <a:srgbClr val="0070C0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参画事業名</a:t>
            </a:r>
            <a:endParaRPr kumimoji="1" lang="ja-JP" altLang="en-US" sz="2800" dirty="0">
              <a:solidFill>
                <a:srgbClr val="0070C0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">
            <a:extLst>
              <a:ext uri="{FF2B5EF4-FFF2-40B4-BE49-F238E27FC236}">
                <a16:creationId xmlns:a16="http://schemas.microsoft.com/office/drawing/2014/main" id="{6A16890E-3A98-4692-A1F5-581A147BFE8C}"/>
              </a:ext>
            </a:extLst>
          </p:cNvPr>
          <p:cNvSpPr txBox="1"/>
          <p:nvPr/>
        </p:nvSpPr>
        <p:spPr>
          <a:xfrm>
            <a:off x="5003003" y="3079282"/>
            <a:ext cx="2103460" cy="612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800"/>
              </a:lnSpc>
            </a:pPr>
            <a:r>
              <a:rPr lang="ja-JP" altLang="en-US" sz="3200" baseline="30000" dirty="0">
                <a:solidFill>
                  <a:srgbClr val="0070C0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資金配分機関名</a:t>
            </a:r>
            <a:endParaRPr kumimoji="1" lang="ja-JP" altLang="en-US" sz="3200" baseline="30000" dirty="0">
              <a:solidFill>
                <a:srgbClr val="0070C0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86274A-E580-4C84-84CF-6EC98489AA66}"/>
              </a:ext>
            </a:extLst>
          </p:cNvPr>
          <p:cNvSpPr txBox="1"/>
          <p:nvPr/>
        </p:nvSpPr>
        <p:spPr>
          <a:xfrm>
            <a:off x="9817100" y="304799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スライド例</a:t>
            </a:r>
          </a:p>
        </p:txBody>
      </p:sp>
    </p:spTree>
    <p:extLst>
      <p:ext uri="{BB962C8B-B14F-4D97-AF65-F5344CB8AC3E}">
        <p14:creationId xmlns:p14="http://schemas.microsoft.com/office/powerpoint/2010/main" val="426977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52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Century Gothic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Iekni Ichikawa</dc:creator>
  <cp:lastModifiedBy>船津 葉子</cp:lastModifiedBy>
  <cp:revision>8</cp:revision>
  <cp:lastPrinted>2021-01-14T08:15:40Z</cp:lastPrinted>
  <dcterms:created xsi:type="dcterms:W3CDTF">2021-01-07T06:35:12Z</dcterms:created>
  <dcterms:modified xsi:type="dcterms:W3CDTF">2021-01-25T00:27:01Z</dcterms:modified>
</cp:coreProperties>
</file>