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94641"/>
  </p:normalViewPr>
  <p:slideViewPr>
    <p:cSldViewPr snapToGrid="0" snapToObjects="1">
      <p:cViewPr varScale="1">
        <p:scale>
          <a:sx n="145" d="100"/>
          <a:sy n="145" d="100"/>
        </p:scale>
        <p:origin x="1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60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72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3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15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2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41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22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61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87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07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C03C-0B4A-1944-811E-7FD0D7596C0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5B727-590B-564E-BF86-9E7C5C77E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64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0C63B-74A5-3847-B735-53B58CC97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32ED46-54D9-4B45-AA20-BD997CAE7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26B8204-C02B-DB40-A176-B1FD3072F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4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0C63B-74A5-3847-B735-53B58CC97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032ED46-54D9-4B45-AA20-BD997CAE7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F81875D-BC13-364D-A75C-ACD646E14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1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2</cp:revision>
  <dcterms:created xsi:type="dcterms:W3CDTF">2021-07-05T03:11:35Z</dcterms:created>
  <dcterms:modified xsi:type="dcterms:W3CDTF">2021-07-05T03:13:18Z</dcterms:modified>
</cp:coreProperties>
</file>