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94" y="102"/>
      </p:cViewPr>
      <p:guideLst>
        <p:guide orient="horz" pos="2160"/>
        <p:guide pos="29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ACCDE5AF-B5F0-4C68-A88E-2592C28FF7A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6305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D6CE5487-EF3E-4024-836D-7BDBBD6B71C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529101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fld id="{B68C9902-46D3-4391-B5FB-C3A94766325C}" type="slidenum">
              <a:rPr kumimoji="0" lang="en-US" altLang="ja-JP" sz="1200"/>
              <a:pPr/>
              <a:t>1</a:t>
            </a:fld>
            <a:endParaRPr kumimoji="0" lang="en-US" altLang="ja-JP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98A7FA-62E1-421D-ADB8-5E489316CE9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4212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3993EC-1E83-4C99-B4DB-2F178A1360B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7377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2CA69F-1733-4BD7-9BB0-DDCBA38163B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3383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3110DC-7749-4BDB-A1C0-3FA12768F8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548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2900A7-45CF-4D87-BEEA-484CF00BE5F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0945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925281-5BDD-459F-B283-55FA532084C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390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EE7F94-8C5B-4BE6-8318-944775AA4F6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7156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DB2099-D911-4A42-9277-FB8D5B62888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4344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3EEEDC-A1FD-43A3-91E5-8695E7AE165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147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F723E4-4A90-4356-9B34-A54EC5255BB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8905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1BCD00-4C96-459B-9F64-782166414EE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3328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784CA8C1-5207-4F12-B610-83D7A4B9D5B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2133600"/>
            <a:ext cx="8237538" cy="228600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sz="4800" b="1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発表者のＣＯ Ｉ 開示</a:t>
            </a:r>
            <a:br>
              <a:rPr kumimoji="0" lang="en-US" altLang="ja-JP" sz="4000" b="1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</a:br>
            <a:r>
              <a:rPr kumimoji="0" lang="ja-JP" altLang="en-US" sz="1600" b="1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　</a:t>
            </a:r>
            <a:br>
              <a:rPr kumimoji="0" lang="en-US" altLang="ja-JP" sz="2400" b="1" i="1">
                <a:solidFill>
                  <a:srgbClr val="FFFF1F"/>
                </a:solidFill>
                <a:ea typeface="ＭＳ Ｐゴシック" pitchFamily="50" charset="-128"/>
              </a:rPr>
            </a:br>
            <a:r>
              <a:rPr kumimoji="0" lang="ja-JP" altLang="en-US" sz="2400" b="1">
                <a:solidFill>
                  <a:srgbClr val="FFFF1F"/>
                </a:solidFill>
                <a:ea typeface="ＭＳ Ｐゴシック" pitchFamily="50" charset="-128"/>
              </a:rPr>
              <a:t>発表者全員の氏名を記載する</a:t>
            </a:r>
            <a:endParaRPr kumimoji="0" lang="en-US" altLang="ja-JP" sz="2400" b="1">
              <a:solidFill>
                <a:srgbClr val="FFFF1F"/>
              </a:solidFill>
              <a:ea typeface="ＭＳ Ｐゴシック" pitchFamily="50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4560888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演題発表に関連し、発表者らの開示すべき</a:t>
            </a:r>
            <a:r>
              <a:rPr kumimoji="0" lang="en-US" altLang="ja-JP" sz="200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CO I </a:t>
            </a:r>
            <a:r>
              <a:rPr kumimoji="0" lang="ja-JP" altLang="en-US" sz="200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関係にある企業として</a:t>
            </a:r>
            <a:endParaRPr kumimoji="0" lang="en-US" altLang="ja-JP" sz="2000">
              <a:solidFill>
                <a:schemeClr val="bg1"/>
              </a:solidFill>
              <a:latin typeface="Arial" charset="0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i="1">
              <a:solidFill>
                <a:schemeClr val="bg1"/>
              </a:solidFill>
              <a:latin typeface="Arial" charset="0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ja-JP" sz="200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　</a:t>
            </a:r>
            <a:r>
              <a:rPr kumimoji="0" lang="ja-JP" altLang="en-US" sz="200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講演料：Ａ製薬、</a:t>
            </a:r>
            <a:r>
              <a:rPr kumimoji="0" lang="en-US" altLang="ja-JP" sz="200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B</a:t>
            </a:r>
            <a:r>
              <a:rPr kumimoji="0" lang="ja-JP" altLang="en-US" sz="200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製薬</a:t>
            </a:r>
            <a:endParaRPr kumimoji="0" lang="en-US" altLang="ja-JP" sz="2000">
              <a:solidFill>
                <a:schemeClr val="bg1"/>
              </a:solidFill>
              <a:latin typeface="Arial" charset="0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ja-JP" sz="200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　</a:t>
            </a:r>
            <a:r>
              <a:rPr kumimoji="0" lang="ja-JP" altLang="en-US" sz="200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受託研究・共同研究費：</a:t>
            </a:r>
            <a:r>
              <a:rPr kumimoji="0" lang="en-US" altLang="ja-JP" sz="200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C</a:t>
            </a:r>
            <a:r>
              <a:rPr kumimoji="0" lang="ja-JP" altLang="en-US" sz="200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製薬</a:t>
            </a:r>
            <a:endParaRPr kumimoji="0" lang="en-US" altLang="ja-JP" sz="2000">
              <a:solidFill>
                <a:schemeClr val="bg1"/>
              </a:solidFill>
              <a:latin typeface="Arial" charset="0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ja-JP" sz="200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　</a:t>
            </a:r>
            <a:r>
              <a:rPr kumimoji="0" lang="ja-JP" altLang="en-US" sz="200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奨学寄付金：</a:t>
            </a:r>
            <a:r>
              <a:rPr kumimoji="0" lang="en-US" altLang="ja-JP" sz="200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D</a:t>
            </a:r>
            <a:r>
              <a:rPr kumimoji="0" lang="ja-JP" altLang="en-US" sz="200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製薬　　</a:t>
            </a:r>
            <a:r>
              <a:rPr kumimoji="0" lang="ja-JP" altLang="en-US" sz="2000">
                <a:solidFill>
                  <a:srgbClr val="FF0000"/>
                </a:solidFill>
                <a:latin typeface="Arial" charset="0"/>
                <a:ea typeface="ＭＳ Ｐゴシック" pitchFamily="50" charset="-128"/>
              </a:rPr>
              <a:t>開示すべき内容が過去</a:t>
            </a:r>
            <a:r>
              <a:rPr kumimoji="0" lang="en-US" altLang="ja-JP" sz="2000">
                <a:solidFill>
                  <a:srgbClr val="FF0000"/>
                </a:solidFill>
                <a:latin typeface="Arial" charset="0"/>
                <a:ea typeface="ＭＳ Ｐゴシック" pitchFamily="50" charset="-128"/>
              </a:rPr>
              <a:t>3</a:t>
            </a:r>
            <a:r>
              <a:rPr kumimoji="0" lang="ja-JP" altLang="en-US" sz="2000">
                <a:solidFill>
                  <a:srgbClr val="FF0000"/>
                </a:solidFill>
                <a:latin typeface="Arial" charset="0"/>
                <a:ea typeface="ＭＳ Ｐゴシック" pitchFamily="50" charset="-128"/>
              </a:rPr>
              <a:t>年間ある項目のみ記載</a:t>
            </a:r>
            <a:endParaRPr kumimoji="0" lang="en-US" altLang="ja-JP" sz="2000">
              <a:solidFill>
                <a:srgbClr val="FF0000"/>
              </a:solidFill>
              <a:latin typeface="Arial" charset="0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b="1">
              <a:solidFill>
                <a:schemeClr val="bg1"/>
              </a:solidFill>
              <a:latin typeface="Arial" charset="0"/>
              <a:ea typeface="ＭＳ Ｐゴシック" pitchFamily="50" charset="-128"/>
            </a:endParaRPr>
          </a:p>
        </p:txBody>
      </p:sp>
      <p:sp>
        <p:nvSpPr>
          <p:cNvPr id="6148" name="正方形/長方形 3"/>
          <p:cNvSpPr>
            <a:spLocks noChangeArrowheads="1"/>
          </p:cNvSpPr>
          <p:nvPr/>
        </p:nvSpPr>
        <p:spPr bwMode="auto">
          <a:xfrm>
            <a:off x="442913" y="703263"/>
            <a:ext cx="8297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　日本性感染症学会第〇〇回学術大会</a:t>
            </a:r>
            <a:endParaRPr kumimoji="0" lang="en-US" altLang="ja-JP" sz="2400" b="1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6149" name="正方形/長方形 4"/>
          <p:cNvSpPr>
            <a:spLocks noChangeArrowheads="1"/>
          </p:cNvSpPr>
          <p:nvPr/>
        </p:nvSpPr>
        <p:spPr bwMode="auto">
          <a:xfrm>
            <a:off x="288925" y="1844675"/>
            <a:ext cx="8642350" cy="4586288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6150" name="テキスト ボックス 1"/>
          <p:cNvSpPr txBox="1">
            <a:spLocks noChangeArrowheads="1"/>
          </p:cNvSpPr>
          <p:nvPr/>
        </p:nvSpPr>
        <p:spPr bwMode="auto">
          <a:xfrm>
            <a:off x="412750" y="1285875"/>
            <a:ext cx="2687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bg1"/>
                </a:solidFill>
              </a:rPr>
              <a:t>演題番号：</a:t>
            </a:r>
            <a:r>
              <a:rPr lang="en-US" altLang="ja-JP" sz="2400">
                <a:solidFill>
                  <a:schemeClr val="bg1"/>
                </a:solidFill>
              </a:rPr>
              <a:t>○○</a:t>
            </a:r>
            <a:endParaRPr lang="ja-JP" altLang="en-US" sz="2400">
              <a:solidFill>
                <a:schemeClr val="bg1"/>
              </a:solidFill>
            </a:endParaRPr>
          </a:p>
        </p:txBody>
      </p:sp>
      <p:sp>
        <p:nvSpPr>
          <p:cNvPr id="7" name="テキスト ボックス 1"/>
          <p:cNvSpPr txBox="1">
            <a:spLocks noChangeArrowheads="1"/>
          </p:cNvSpPr>
          <p:nvPr/>
        </p:nvSpPr>
        <p:spPr bwMode="auto">
          <a:xfrm>
            <a:off x="8098140" y="25111"/>
            <a:ext cx="1035484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</a:rPr>
              <a:t>様式２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85</Words>
  <Application>Microsoft Office PowerPoint</Application>
  <PresentationFormat>画面に合わせる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HGP創英角ｺﾞｼｯｸUB</vt:lpstr>
      <vt:lpstr>Arial</vt:lpstr>
      <vt:lpstr>Times New Roman</vt:lpstr>
      <vt:lpstr>Default Design</vt:lpstr>
      <vt:lpstr>発表者のＣＯ Ｉ 開示 　 発表者全員の氏名を記載する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永瀬 敏之</cp:lastModifiedBy>
  <cp:revision>87</cp:revision>
  <dcterms:created xsi:type="dcterms:W3CDTF">2000-09-04T17:39:07Z</dcterms:created>
  <dcterms:modified xsi:type="dcterms:W3CDTF">2022-11-09T00:51:54Z</dcterms:modified>
</cp:coreProperties>
</file>