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zh-CN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36</a:t>
            </a:r>
            <a:r>
              <a:rPr lang="zh-CN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回臨床微生物迅速診断研究会総会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筆頭発表者名：　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滝澤 真</cp:lastModifiedBy>
  <cp:revision>13</cp:revision>
  <dcterms:created xsi:type="dcterms:W3CDTF">2020-07-30T03:23:55Z</dcterms:created>
  <dcterms:modified xsi:type="dcterms:W3CDTF">2025-03-10T05:45:57Z</dcterms:modified>
</cp:coreProperties>
</file>