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2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3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20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4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40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20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4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20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36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86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7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69B4-EC67-4CEC-9656-D1561EEB955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140058-A0F6-4CCE-9B1C-238F069D343E}"/>
              </a:ext>
            </a:extLst>
          </p:cNvPr>
          <p:cNvSpPr/>
          <p:nvPr/>
        </p:nvSpPr>
        <p:spPr>
          <a:xfrm>
            <a:off x="1815491" y="344805"/>
            <a:ext cx="8561018" cy="210601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zh-CN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36</a:t>
            </a:r>
            <a:r>
              <a:rPr lang="zh-CN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回臨床微生物迅速診断研究会総会</a:t>
            </a:r>
            <a:endParaRPr lang="en-US" altLang="ja-JP" sz="32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68BDF3-7E2A-4454-B392-8FB8CE7EE317}"/>
              </a:ext>
            </a:extLst>
          </p:cNvPr>
          <p:cNvGrpSpPr/>
          <p:nvPr/>
        </p:nvGrpSpPr>
        <p:grpSpPr>
          <a:xfrm>
            <a:off x="1815491" y="1527112"/>
            <a:ext cx="9099890" cy="4573311"/>
            <a:chOff x="361823" y="1408832"/>
            <a:chExt cx="9099890" cy="4573311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382CAD0-C602-4BE1-8002-C82186B6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26" y="1408832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筆頭発表者名：　○○ ○○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78D4D2A-40AC-44FF-A95E-AED7C13E5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775" y="2681822"/>
              <a:ext cx="8698938" cy="401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演題発表に関連し、開示すべき</a:t>
              </a: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COI 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関係にある企業などは下記のとおりです。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0C3F653D-41D6-4F5A-B87B-D19252C0D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823" y="3287206"/>
              <a:ext cx="3765842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①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顧問：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②株保有・利益：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③特許使用料：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④講演料：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⑤原稿料：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⑥受託研究費・共同研究費・治験費：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⑦奨学寄付金：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⑧寄付講座所属：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⑨贈答品などの報酬：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37AA1E80-E66F-4711-A133-D32E7403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4549" y="3305961"/>
              <a:ext cx="2266950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あり（○○製薬）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910D054-D5AF-4578-B60F-6F2D56BD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34" y="3878127"/>
              <a:ext cx="3957485" cy="56673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E002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←開示すべき内容がある項目のみ記載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8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110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滝澤 真</cp:lastModifiedBy>
  <cp:revision>15</cp:revision>
  <dcterms:created xsi:type="dcterms:W3CDTF">2020-07-30T03:29:09Z</dcterms:created>
  <dcterms:modified xsi:type="dcterms:W3CDTF">2025-03-26T05:47:39Z</dcterms:modified>
</cp:coreProperties>
</file>