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8" r:id="rId2"/>
    <p:sldId id="260" r:id="rId3"/>
    <p:sldId id="256" r:id="rId4"/>
    <p:sldId id="259" r:id="rId5"/>
    <p:sldId id="262" r:id="rId6"/>
    <p:sldId id="257" r:id="rId7"/>
    <p:sldId id="263" r:id="rId8"/>
  </p:sldIdLst>
  <p:sldSz cx="9144000" cy="6858000" type="screen4x3"/>
  <p:notesSz cx="6888163" cy="100187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62" autoAdjust="0"/>
  </p:normalViewPr>
  <p:slideViewPr>
    <p:cSldViewPr>
      <p:cViewPr varScale="1">
        <p:scale>
          <a:sx n="95" d="100"/>
          <a:sy n="95" d="100"/>
        </p:scale>
        <p:origin x="2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500" cy="501650"/>
          </a:xfrm>
          <a:prstGeom prst="rect">
            <a:avLst/>
          </a:prstGeom>
        </p:spPr>
        <p:txBody>
          <a:bodyPr vert="horz" lIns="96606" tIns="48303" rIns="96606" bIns="48303" rtlCol="0"/>
          <a:lstStyle>
            <a:lvl1pPr algn="l" eaLnBrk="1" hangingPunct="1">
              <a:defRPr sz="1300"/>
            </a:lvl1pPr>
          </a:lstStyle>
          <a:p>
            <a:pPr>
              <a:defRPr/>
            </a:pPr>
            <a:endParaRPr lang="ja-JP" altLang="en-US"/>
          </a:p>
        </p:txBody>
      </p:sp>
      <p:sp>
        <p:nvSpPr>
          <p:cNvPr id="3" name="日付プレースホルダ 2"/>
          <p:cNvSpPr>
            <a:spLocks noGrp="1"/>
          </p:cNvSpPr>
          <p:nvPr>
            <p:ph type="dt" sz="quarter" idx="1"/>
          </p:nvPr>
        </p:nvSpPr>
        <p:spPr>
          <a:xfrm>
            <a:off x="3902075" y="0"/>
            <a:ext cx="2984500" cy="501650"/>
          </a:xfrm>
          <a:prstGeom prst="rect">
            <a:avLst/>
          </a:prstGeom>
        </p:spPr>
        <p:txBody>
          <a:bodyPr vert="horz" lIns="96606" tIns="48303" rIns="96606" bIns="48303" rtlCol="0"/>
          <a:lstStyle>
            <a:lvl1pPr algn="r" eaLnBrk="1" hangingPunct="1">
              <a:defRPr sz="1300"/>
            </a:lvl1pPr>
          </a:lstStyle>
          <a:p>
            <a:pPr>
              <a:defRPr/>
            </a:pPr>
            <a:fld id="{57EB1F6B-1A47-4FC5-A936-D24E3A75E1BC}" type="datetimeFigureOut">
              <a:rPr lang="ja-JP" altLang="en-US"/>
              <a:pPr>
                <a:defRPr/>
              </a:pPr>
              <a:t>2021/3/12</a:t>
            </a:fld>
            <a:endParaRPr lang="ja-JP" altLang="en-US"/>
          </a:p>
        </p:txBody>
      </p:sp>
      <p:sp>
        <p:nvSpPr>
          <p:cNvPr id="4" name="フッター プレースホルダ 3"/>
          <p:cNvSpPr>
            <a:spLocks noGrp="1"/>
          </p:cNvSpPr>
          <p:nvPr>
            <p:ph type="ftr" sz="quarter" idx="2"/>
          </p:nvPr>
        </p:nvSpPr>
        <p:spPr>
          <a:xfrm>
            <a:off x="0" y="9515475"/>
            <a:ext cx="2984500" cy="501650"/>
          </a:xfrm>
          <a:prstGeom prst="rect">
            <a:avLst/>
          </a:prstGeom>
        </p:spPr>
        <p:txBody>
          <a:bodyPr vert="horz" lIns="96606" tIns="48303" rIns="96606" bIns="48303" rtlCol="0" anchor="b"/>
          <a:lstStyle>
            <a:lvl1pPr algn="l" eaLnBrk="1" hangingPunct="1">
              <a:defRPr sz="1300"/>
            </a:lvl1pPr>
          </a:lstStyle>
          <a:p>
            <a:pPr>
              <a:defRPr/>
            </a:pPr>
            <a:endParaRPr lang="ja-JP" altLang="en-US"/>
          </a:p>
        </p:txBody>
      </p:sp>
      <p:sp>
        <p:nvSpPr>
          <p:cNvPr id="5" name="スライド番号プレースホルダ 4"/>
          <p:cNvSpPr>
            <a:spLocks noGrp="1"/>
          </p:cNvSpPr>
          <p:nvPr>
            <p:ph type="sldNum" sz="quarter" idx="3"/>
          </p:nvPr>
        </p:nvSpPr>
        <p:spPr>
          <a:xfrm>
            <a:off x="3902075" y="9515475"/>
            <a:ext cx="2984500" cy="501650"/>
          </a:xfrm>
          <a:prstGeom prst="rect">
            <a:avLst/>
          </a:prstGeom>
        </p:spPr>
        <p:txBody>
          <a:bodyPr vert="horz" wrap="square" lIns="96606" tIns="48303" rIns="96606" bIns="48303" numCol="1" anchor="b" anchorCtr="0" compatLnSpc="1">
            <a:prstTxWarp prst="textNoShape">
              <a:avLst/>
            </a:prstTxWarp>
          </a:bodyPr>
          <a:lstStyle>
            <a:lvl1pPr algn="r" eaLnBrk="1" hangingPunct="1">
              <a:defRPr sz="1300"/>
            </a:lvl1pPr>
          </a:lstStyle>
          <a:p>
            <a:pPr>
              <a:defRPr/>
            </a:pPr>
            <a:fld id="{65FD52D3-BBDA-4F4A-A581-3B720FEDBC43}" type="slidenum">
              <a:rPr lang="ja-JP" altLang="en-US"/>
              <a:pPr>
                <a:defRPr/>
              </a:pPr>
              <a:t>‹#›</a:t>
            </a:fld>
            <a:endParaRPr lang="ja-JP" altLang="en-US"/>
          </a:p>
        </p:txBody>
      </p:sp>
    </p:spTree>
    <p:extLst>
      <p:ext uri="{BB962C8B-B14F-4D97-AF65-F5344CB8AC3E}">
        <p14:creationId xmlns:p14="http://schemas.microsoft.com/office/powerpoint/2010/main" val="2171220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3238"/>
          </a:xfrm>
          <a:prstGeom prst="rect">
            <a:avLst/>
          </a:prstGeom>
        </p:spPr>
        <p:txBody>
          <a:bodyPr vert="horz" lIns="96606" tIns="48303" rIns="96606" bIns="48303" rtlCol="0"/>
          <a:lstStyle>
            <a:lvl1pPr algn="l">
              <a:defRPr sz="1300"/>
            </a:lvl1pPr>
          </a:lstStyle>
          <a:p>
            <a:pPr>
              <a:defRPr/>
            </a:pPr>
            <a:endParaRPr lang="ja-JP" altLang="en-US"/>
          </a:p>
        </p:txBody>
      </p:sp>
      <p:sp>
        <p:nvSpPr>
          <p:cNvPr id="3" name="日付プレースホルダー 2"/>
          <p:cNvSpPr>
            <a:spLocks noGrp="1"/>
          </p:cNvSpPr>
          <p:nvPr>
            <p:ph type="dt" idx="1"/>
          </p:nvPr>
        </p:nvSpPr>
        <p:spPr>
          <a:xfrm>
            <a:off x="3902075" y="0"/>
            <a:ext cx="2984500" cy="503238"/>
          </a:xfrm>
          <a:prstGeom prst="rect">
            <a:avLst/>
          </a:prstGeom>
        </p:spPr>
        <p:txBody>
          <a:bodyPr vert="horz" lIns="96606" tIns="48303" rIns="96606" bIns="48303" rtlCol="0"/>
          <a:lstStyle>
            <a:lvl1pPr algn="r">
              <a:defRPr sz="1300"/>
            </a:lvl1pPr>
          </a:lstStyle>
          <a:p>
            <a:pPr>
              <a:defRPr/>
            </a:pPr>
            <a:fld id="{268C41B2-33A2-474B-AD47-E06907D48D80}" type="datetimeFigureOut">
              <a:rPr lang="ja-JP" altLang="en-US"/>
              <a:pPr>
                <a:defRPr/>
              </a:pPr>
              <a:t>2021/3/12</a:t>
            </a:fld>
            <a:endParaRPr lang="ja-JP" altLang="en-US"/>
          </a:p>
        </p:txBody>
      </p:sp>
      <p:sp>
        <p:nvSpPr>
          <p:cNvPr id="4" name="スライド イメージ プレースホルダー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06" tIns="48303" rIns="96606" bIns="48303" rtlCol="0" anchor="ctr"/>
          <a:lstStyle/>
          <a:p>
            <a:pPr lvl="0"/>
            <a:endParaRPr lang="ja-JP" altLang="en-US" noProof="0"/>
          </a:p>
        </p:txBody>
      </p:sp>
      <p:sp>
        <p:nvSpPr>
          <p:cNvPr id="5" name="ノート プレースホルダー 4"/>
          <p:cNvSpPr>
            <a:spLocks noGrp="1"/>
          </p:cNvSpPr>
          <p:nvPr>
            <p:ph type="body" sz="quarter" idx="3"/>
          </p:nvPr>
        </p:nvSpPr>
        <p:spPr>
          <a:xfrm>
            <a:off x="688975" y="4821238"/>
            <a:ext cx="5510213" cy="3944937"/>
          </a:xfrm>
          <a:prstGeom prst="rect">
            <a:avLst/>
          </a:prstGeom>
        </p:spPr>
        <p:txBody>
          <a:bodyPr vert="horz" lIns="96606" tIns="48303" rIns="96606" bIns="48303"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515475"/>
            <a:ext cx="2984500" cy="503238"/>
          </a:xfrm>
          <a:prstGeom prst="rect">
            <a:avLst/>
          </a:prstGeom>
        </p:spPr>
        <p:txBody>
          <a:bodyPr vert="horz" lIns="96606" tIns="48303" rIns="96606" bIns="48303" rtlCol="0" anchor="b"/>
          <a:lstStyle>
            <a:lvl1pPr algn="l">
              <a:defRPr sz="1300"/>
            </a:lvl1pPr>
          </a:lstStyle>
          <a:p>
            <a:pPr>
              <a:defRPr/>
            </a:pPr>
            <a:endParaRPr lang="ja-JP" altLang="en-US"/>
          </a:p>
        </p:txBody>
      </p:sp>
      <p:sp>
        <p:nvSpPr>
          <p:cNvPr id="7" name="スライド番号プレースホルダー 6"/>
          <p:cNvSpPr>
            <a:spLocks noGrp="1"/>
          </p:cNvSpPr>
          <p:nvPr>
            <p:ph type="sldNum" sz="quarter" idx="5"/>
          </p:nvPr>
        </p:nvSpPr>
        <p:spPr>
          <a:xfrm>
            <a:off x="3902075" y="9515475"/>
            <a:ext cx="2984500" cy="503238"/>
          </a:xfrm>
          <a:prstGeom prst="rect">
            <a:avLst/>
          </a:prstGeom>
        </p:spPr>
        <p:txBody>
          <a:bodyPr vert="horz" lIns="96606" tIns="48303" rIns="96606" bIns="48303" rtlCol="0" anchor="b"/>
          <a:lstStyle>
            <a:lvl1pPr algn="r">
              <a:defRPr sz="1300"/>
            </a:lvl1pPr>
          </a:lstStyle>
          <a:p>
            <a:pPr>
              <a:defRPr/>
            </a:pPr>
            <a:fld id="{C47BBDB2-F7DD-463E-849A-E8810156470E}" type="slidenum">
              <a:rPr lang="ja-JP" altLang="en-US"/>
              <a:pPr>
                <a:defRPr/>
              </a:pPr>
              <a:t>‹#›</a:t>
            </a:fld>
            <a:endParaRPr lang="ja-JP" altLang="en-US"/>
          </a:p>
        </p:txBody>
      </p:sp>
    </p:spTree>
    <p:extLst>
      <p:ext uri="{BB962C8B-B14F-4D97-AF65-F5344CB8AC3E}">
        <p14:creationId xmlns:p14="http://schemas.microsoft.com/office/powerpoint/2010/main" val="2906193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7172" name="スライド番号プレースホルダー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84225" indent="-301625">
              <a:defRPr kumimoji="1">
                <a:solidFill>
                  <a:schemeClr val="tx1"/>
                </a:solidFill>
                <a:latin typeface="Arial" panose="020B0604020202020204" pitchFamily="34" charset="0"/>
                <a:ea typeface="ＭＳ Ｐゴシック" panose="020B0600070205080204" pitchFamily="50" charset="-128"/>
              </a:defRPr>
            </a:lvl2pPr>
            <a:lvl3pPr marL="1206500" indent="-241300">
              <a:defRPr kumimoji="1">
                <a:solidFill>
                  <a:schemeClr val="tx1"/>
                </a:solidFill>
                <a:latin typeface="Arial" panose="020B0604020202020204" pitchFamily="34" charset="0"/>
                <a:ea typeface="ＭＳ Ｐゴシック" panose="020B0600070205080204" pitchFamily="50" charset="-128"/>
              </a:defRPr>
            </a:lvl3pPr>
            <a:lvl4pPr marL="1689100" indent="-241300">
              <a:defRPr kumimoji="1">
                <a:solidFill>
                  <a:schemeClr val="tx1"/>
                </a:solidFill>
                <a:latin typeface="Arial" panose="020B0604020202020204" pitchFamily="34" charset="0"/>
                <a:ea typeface="ＭＳ Ｐゴシック" panose="020B0600070205080204" pitchFamily="50" charset="-128"/>
              </a:defRPr>
            </a:lvl4pPr>
            <a:lvl5pPr marL="2173288" indent="-241300">
              <a:defRPr kumimoji="1">
                <a:solidFill>
                  <a:schemeClr val="tx1"/>
                </a:solidFill>
                <a:latin typeface="Arial" panose="020B0604020202020204" pitchFamily="34" charset="0"/>
                <a:ea typeface="ＭＳ Ｐゴシック" panose="020B0600070205080204" pitchFamily="50" charset="-128"/>
              </a:defRPr>
            </a:lvl5pPr>
            <a:lvl6pPr marL="26304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76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48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20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6518B6B-7846-4976-91AC-0CA05129B827}" type="slidenum">
              <a:rPr lang="ja-JP" altLang="en-US" smtClean="0"/>
              <a:pPr/>
              <a:t>3</a:t>
            </a:fld>
            <a:endParaRPr lang="ja-JP" altLang="en-US"/>
          </a:p>
        </p:txBody>
      </p:sp>
    </p:spTree>
    <p:extLst>
      <p:ext uri="{BB962C8B-B14F-4D97-AF65-F5344CB8AC3E}">
        <p14:creationId xmlns:p14="http://schemas.microsoft.com/office/powerpoint/2010/main" val="638105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B0205D93-16D3-43C2-B436-ADFEA1B61323}" type="datetimeFigureOut">
              <a:rPr lang="ja-JP" altLang="en-US"/>
              <a:pPr>
                <a:defRPr/>
              </a:pPr>
              <a:t>2021/3/12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C62BCE0-1A08-4215-AFDF-B8C3AB4A9D80}" type="slidenum">
              <a:rPr lang="ja-JP" altLang="en-US"/>
              <a:pPr>
                <a:defRPr/>
              </a:pPr>
              <a:t>‹#›</a:t>
            </a:fld>
            <a:endParaRPr lang="ja-JP" altLang="en-US"/>
          </a:p>
        </p:txBody>
      </p:sp>
    </p:spTree>
    <p:extLst>
      <p:ext uri="{BB962C8B-B14F-4D97-AF65-F5344CB8AC3E}">
        <p14:creationId xmlns:p14="http://schemas.microsoft.com/office/powerpoint/2010/main" val="2318908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742F7360-62F2-40DC-9C59-1BCDF3CF055D}" type="datetimeFigureOut">
              <a:rPr lang="ja-JP" altLang="en-US"/>
              <a:pPr>
                <a:defRPr/>
              </a:pPr>
              <a:t>2021/3/12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1ACC8D8-A298-4CE4-B908-8F9DFA232EED}" type="slidenum">
              <a:rPr lang="ja-JP" altLang="en-US"/>
              <a:pPr>
                <a:defRPr/>
              </a:pPr>
              <a:t>‹#›</a:t>
            </a:fld>
            <a:endParaRPr lang="ja-JP" altLang="en-US"/>
          </a:p>
        </p:txBody>
      </p:sp>
    </p:spTree>
    <p:extLst>
      <p:ext uri="{BB962C8B-B14F-4D97-AF65-F5344CB8AC3E}">
        <p14:creationId xmlns:p14="http://schemas.microsoft.com/office/powerpoint/2010/main" val="282341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68F6903-F3D0-4651-BCD7-914CFF3BEF5A}" type="datetimeFigureOut">
              <a:rPr lang="ja-JP" altLang="en-US"/>
              <a:pPr>
                <a:defRPr/>
              </a:pPr>
              <a:t>2021/3/12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347FB26-D009-4D24-9B6A-5538123048F5}" type="slidenum">
              <a:rPr lang="ja-JP" altLang="en-US"/>
              <a:pPr>
                <a:defRPr/>
              </a:pPr>
              <a:t>‹#›</a:t>
            </a:fld>
            <a:endParaRPr lang="ja-JP" altLang="en-US"/>
          </a:p>
        </p:txBody>
      </p:sp>
    </p:spTree>
    <p:extLst>
      <p:ext uri="{BB962C8B-B14F-4D97-AF65-F5344CB8AC3E}">
        <p14:creationId xmlns:p14="http://schemas.microsoft.com/office/powerpoint/2010/main" val="216694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B3386A8B-3519-46D1-8425-8F340B733C14}" type="datetimeFigureOut">
              <a:rPr lang="ja-JP" altLang="en-US"/>
              <a:pPr>
                <a:defRPr/>
              </a:pPr>
              <a:t>2021/3/12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B050DD9-C164-403C-9594-B54370031DC9}" type="slidenum">
              <a:rPr lang="ja-JP" altLang="en-US"/>
              <a:pPr>
                <a:defRPr/>
              </a:pPr>
              <a:t>‹#›</a:t>
            </a:fld>
            <a:endParaRPr lang="ja-JP" altLang="en-US"/>
          </a:p>
        </p:txBody>
      </p:sp>
    </p:spTree>
    <p:extLst>
      <p:ext uri="{BB962C8B-B14F-4D97-AF65-F5344CB8AC3E}">
        <p14:creationId xmlns:p14="http://schemas.microsoft.com/office/powerpoint/2010/main" val="111190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030651C-6DD9-4ABE-A5AD-0EA18E0EBACB}" type="datetimeFigureOut">
              <a:rPr lang="ja-JP" altLang="en-US"/>
              <a:pPr>
                <a:defRPr/>
              </a:pPr>
              <a:t>2021/3/12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22CE672-7B09-4D1B-B670-99341999F213}" type="slidenum">
              <a:rPr lang="ja-JP" altLang="en-US"/>
              <a:pPr>
                <a:defRPr/>
              </a:pPr>
              <a:t>‹#›</a:t>
            </a:fld>
            <a:endParaRPr lang="ja-JP" altLang="en-US"/>
          </a:p>
        </p:txBody>
      </p:sp>
    </p:spTree>
    <p:extLst>
      <p:ext uri="{BB962C8B-B14F-4D97-AF65-F5344CB8AC3E}">
        <p14:creationId xmlns:p14="http://schemas.microsoft.com/office/powerpoint/2010/main" val="134290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63AD6841-7EAA-45F9-AAF4-8030DA43D853}" type="datetimeFigureOut">
              <a:rPr lang="ja-JP" altLang="en-US"/>
              <a:pPr>
                <a:defRPr/>
              </a:pPr>
              <a:t>2021/3/12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D84AB5F-DF60-46FF-936C-2043A748F875}" type="slidenum">
              <a:rPr lang="ja-JP" altLang="en-US"/>
              <a:pPr>
                <a:defRPr/>
              </a:pPr>
              <a:t>‹#›</a:t>
            </a:fld>
            <a:endParaRPr lang="ja-JP" altLang="en-US"/>
          </a:p>
        </p:txBody>
      </p:sp>
    </p:spTree>
    <p:extLst>
      <p:ext uri="{BB962C8B-B14F-4D97-AF65-F5344CB8AC3E}">
        <p14:creationId xmlns:p14="http://schemas.microsoft.com/office/powerpoint/2010/main" val="169610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658E3C77-7AEB-40CF-81BC-6BFF0F943DAE}" type="datetimeFigureOut">
              <a:rPr lang="ja-JP" altLang="en-US"/>
              <a:pPr>
                <a:defRPr/>
              </a:pPr>
              <a:t>2021/3/12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A75726FA-730A-4953-AB7D-130E525194F9}" type="slidenum">
              <a:rPr lang="ja-JP" altLang="en-US"/>
              <a:pPr>
                <a:defRPr/>
              </a:pPr>
              <a:t>‹#›</a:t>
            </a:fld>
            <a:endParaRPr lang="ja-JP" altLang="en-US"/>
          </a:p>
        </p:txBody>
      </p:sp>
    </p:spTree>
    <p:extLst>
      <p:ext uri="{BB962C8B-B14F-4D97-AF65-F5344CB8AC3E}">
        <p14:creationId xmlns:p14="http://schemas.microsoft.com/office/powerpoint/2010/main" val="1751034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E5E9BC0A-6479-4F95-9D7C-D431FA953560}" type="datetimeFigureOut">
              <a:rPr lang="ja-JP" altLang="en-US"/>
              <a:pPr>
                <a:defRPr/>
              </a:pPr>
              <a:t>2021/3/12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A004D4D-C9C9-4B29-8547-0A32BCB4D321}" type="slidenum">
              <a:rPr lang="ja-JP" altLang="en-US"/>
              <a:pPr>
                <a:defRPr/>
              </a:pPr>
              <a:t>‹#›</a:t>
            </a:fld>
            <a:endParaRPr lang="ja-JP" altLang="en-US"/>
          </a:p>
        </p:txBody>
      </p:sp>
    </p:spTree>
    <p:extLst>
      <p:ext uri="{BB962C8B-B14F-4D97-AF65-F5344CB8AC3E}">
        <p14:creationId xmlns:p14="http://schemas.microsoft.com/office/powerpoint/2010/main" val="32059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62FDD050-AF4F-4375-B812-60A712DE9450}" type="datetimeFigureOut">
              <a:rPr lang="ja-JP" altLang="en-US"/>
              <a:pPr>
                <a:defRPr/>
              </a:pPr>
              <a:t>2021/3/12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E7DF3F5-EB3A-47BE-8E53-989832259451}" type="slidenum">
              <a:rPr lang="ja-JP" altLang="en-US"/>
              <a:pPr>
                <a:defRPr/>
              </a:pPr>
              <a:t>‹#›</a:t>
            </a:fld>
            <a:endParaRPr lang="ja-JP" altLang="en-US"/>
          </a:p>
        </p:txBody>
      </p:sp>
    </p:spTree>
    <p:extLst>
      <p:ext uri="{BB962C8B-B14F-4D97-AF65-F5344CB8AC3E}">
        <p14:creationId xmlns:p14="http://schemas.microsoft.com/office/powerpoint/2010/main" val="287471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91838E4-96A2-4C77-8B4E-2EA7013B98D1}" type="datetimeFigureOut">
              <a:rPr lang="ja-JP" altLang="en-US"/>
              <a:pPr>
                <a:defRPr/>
              </a:pPr>
              <a:t>2021/3/12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2A5C9BA-0CA7-4AEE-AF56-41C0B484E281}" type="slidenum">
              <a:rPr lang="ja-JP" altLang="en-US"/>
              <a:pPr>
                <a:defRPr/>
              </a:pPr>
              <a:t>‹#›</a:t>
            </a:fld>
            <a:endParaRPr lang="ja-JP" altLang="en-US"/>
          </a:p>
        </p:txBody>
      </p:sp>
    </p:spTree>
    <p:extLst>
      <p:ext uri="{BB962C8B-B14F-4D97-AF65-F5344CB8AC3E}">
        <p14:creationId xmlns:p14="http://schemas.microsoft.com/office/powerpoint/2010/main" val="169035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C2574DC-3DB1-4C70-AF9F-66517D9A7D15}" type="datetimeFigureOut">
              <a:rPr lang="ja-JP" altLang="en-US"/>
              <a:pPr>
                <a:defRPr/>
              </a:pPr>
              <a:t>2021/3/12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2D4D076-3CF2-44E4-A05D-20288330AF6B}" type="slidenum">
              <a:rPr lang="ja-JP" altLang="en-US"/>
              <a:pPr>
                <a:defRPr/>
              </a:pPr>
              <a:t>‹#›</a:t>
            </a:fld>
            <a:endParaRPr lang="ja-JP" altLang="en-US"/>
          </a:p>
        </p:txBody>
      </p:sp>
    </p:spTree>
    <p:extLst>
      <p:ext uri="{BB962C8B-B14F-4D97-AF65-F5344CB8AC3E}">
        <p14:creationId xmlns:p14="http://schemas.microsoft.com/office/powerpoint/2010/main" val="411194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EDFB94A-60A4-42C2-958C-FC5DD7F5D58E}" type="datetimeFigureOut">
              <a:rPr lang="ja-JP" altLang="en-US"/>
              <a:pPr>
                <a:defRPr/>
              </a:pPr>
              <a:t>2021/3/12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A587C48-6F8C-4C64-9D42-B6F40F46DF2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500063" y="428625"/>
            <a:ext cx="8401050" cy="1143000"/>
          </a:xfrm>
        </p:spPr>
        <p:txBody>
          <a:bodyPr/>
          <a:lstStyle/>
          <a:p>
            <a:pPr eaLnBrk="1" hangingPunct="1"/>
            <a:r>
              <a:rPr lang="ja-JP" altLang="en-US" sz="1800" dirty="0"/>
              <a:t>学会（総会・地方会）における発表時の利益相反状態の開示について</a:t>
            </a:r>
            <a:br>
              <a:rPr lang="en-US" altLang="ja-JP" sz="1800" dirty="0"/>
            </a:br>
            <a:r>
              <a:rPr lang="ja-JP" altLang="en-US" sz="1800" dirty="0"/>
              <a:t>要項１</a:t>
            </a:r>
          </a:p>
        </p:txBody>
      </p:sp>
      <p:sp>
        <p:nvSpPr>
          <p:cNvPr id="4100" name="テキスト ボックス 4"/>
          <p:cNvSpPr txBox="1">
            <a:spLocks noChangeArrowheads="1"/>
          </p:cNvSpPr>
          <p:nvPr/>
        </p:nvSpPr>
        <p:spPr bwMode="auto">
          <a:xfrm>
            <a:off x="252412" y="1428750"/>
            <a:ext cx="8648701" cy="475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spcAft>
                <a:spcPts val="1800"/>
              </a:spcAft>
              <a:buFontTx/>
              <a:buNone/>
            </a:pPr>
            <a:r>
              <a:rPr lang="ja-JP" altLang="en-US" sz="1800" dirty="0"/>
              <a:t>●</a:t>
            </a:r>
            <a:r>
              <a:rPr lang="ja-JP" altLang="en-US" sz="1800" spc="-100" dirty="0"/>
              <a:t>口演（シンポジウム、パネルディスカション、一般演題など）スライドを用いて発表する場合</a:t>
            </a:r>
            <a:endParaRPr lang="en-US" altLang="ja-JP" sz="1800" spc="-100" dirty="0"/>
          </a:p>
          <a:p>
            <a:pPr eaLnBrk="1" hangingPunct="1">
              <a:spcBef>
                <a:spcPts val="0"/>
              </a:spcBef>
              <a:spcAft>
                <a:spcPts val="1800"/>
              </a:spcAft>
              <a:buFontTx/>
              <a:buNone/>
            </a:pPr>
            <a:r>
              <a:rPr lang="en-US" altLang="ja-JP" sz="1800" dirty="0"/>
              <a:t>1)</a:t>
            </a:r>
            <a:r>
              <a:rPr lang="ja-JP" altLang="en-US" sz="1800" dirty="0"/>
              <a:t>開示方法は、発表時のスライドに開示例①の</a:t>
            </a:r>
            <a:r>
              <a:rPr lang="en-US" altLang="ja-JP" sz="1800" dirty="0"/>
              <a:t>FORMAT</a:t>
            </a:r>
            <a:r>
              <a:rPr lang="ja-JP" altLang="en-US" sz="1800" dirty="0"/>
              <a:t>（３ページ）で開示してください。</a:t>
            </a:r>
            <a:endParaRPr lang="en-US" altLang="ja-JP" sz="1800" dirty="0"/>
          </a:p>
          <a:p>
            <a:pPr marL="180975" indent="-180975" eaLnBrk="1" hangingPunct="1">
              <a:spcBef>
                <a:spcPts val="0"/>
              </a:spcBef>
              <a:spcAft>
                <a:spcPts val="1800"/>
              </a:spcAft>
              <a:buFontTx/>
              <a:buNone/>
            </a:pPr>
            <a:r>
              <a:rPr lang="en-US" altLang="ja-JP" sz="1800" dirty="0"/>
              <a:t>2)</a:t>
            </a:r>
            <a:r>
              <a:rPr lang="ja-JP" altLang="en-US" sz="1800" dirty="0"/>
              <a:t>表記は発表が日本語であれば、日本語版　様式１（３ページ）、また英語であれば、日本乳癌学会ＨＰの英語版ＦＯＲ</a:t>
            </a:r>
            <a:r>
              <a:rPr lang="en-US" altLang="ja-JP" sz="1800" dirty="0"/>
              <a:t>M1</a:t>
            </a:r>
            <a:r>
              <a:rPr lang="ja-JP" altLang="en-US" sz="1800" dirty="0"/>
              <a:t>に準拠して作成してください。</a:t>
            </a:r>
            <a:endParaRPr lang="en-US" altLang="ja-JP" sz="1800" dirty="0"/>
          </a:p>
          <a:p>
            <a:pPr marL="180975" indent="-180975" eaLnBrk="1" hangingPunct="1">
              <a:spcBef>
                <a:spcPts val="0"/>
              </a:spcBef>
              <a:spcAft>
                <a:spcPts val="1800"/>
              </a:spcAft>
              <a:buFontTx/>
              <a:buNone/>
            </a:pPr>
            <a:r>
              <a:rPr lang="en-US" altLang="ja-JP" sz="1800" dirty="0"/>
              <a:t>3)</a:t>
            </a:r>
            <a:r>
              <a:rPr lang="ja-JP" altLang="en-US" sz="1800" dirty="0"/>
              <a:t>金額については発表時に様式１の金額の項目（２ページ）を参照し、過去</a:t>
            </a:r>
            <a:r>
              <a:rPr lang="en-US" altLang="ja-JP" sz="1800" dirty="0"/>
              <a:t>3</a:t>
            </a:r>
            <a:r>
              <a:rPr lang="ja-JP" altLang="en-US" sz="1800" dirty="0"/>
              <a:t>年間で該当する項目があれば該当の列の </a:t>
            </a:r>
            <a:r>
              <a:rPr lang="en-US" altLang="ja-JP" sz="1800" dirty="0"/>
              <a:t>【</a:t>
            </a:r>
            <a:r>
              <a:rPr lang="ja-JP" altLang="en-US" sz="1800" dirty="0"/>
              <a:t>あり</a:t>
            </a:r>
            <a:r>
              <a:rPr lang="en-US" altLang="ja-JP" sz="1800" dirty="0"/>
              <a:t>】 </a:t>
            </a:r>
            <a:r>
              <a:rPr lang="ja-JP" altLang="en-US" sz="1800" dirty="0"/>
              <a:t>を残し、</a:t>
            </a:r>
            <a:r>
              <a:rPr lang="en-US" altLang="ja-JP" sz="1800" dirty="0"/>
              <a:t>【</a:t>
            </a:r>
            <a:r>
              <a:rPr lang="ja-JP" altLang="en-US" sz="1800" dirty="0"/>
              <a:t>なし</a:t>
            </a:r>
            <a:r>
              <a:rPr lang="en-US" altLang="ja-JP" sz="1800" dirty="0"/>
              <a:t>】 </a:t>
            </a:r>
            <a:r>
              <a:rPr lang="ja-JP" altLang="en-US" sz="1800" dirty="0"/>
              <a:t>を削除してください。また、該当がなければ </a:t>
            </a:r>
            <a:r>
              <a:rPr lang="en-US" altLang="ja-JP" sz="1800" dirty="0"/>
              <a:t>【</a:t>
            </a:r>
            <a:r>
              <a:rPr lang="ja-JP" altLang="en-US" sz="1800" dirty="0"/>
              <a:t>なし</a:t>
            </a:r>
            <a:r>
              <a:rPr lang="en-US" altLang="ja-JP" sz="1800" dirty="0"/>
              <a:t>】 </a:t>
            </a:r>
            <a:r>
              <a:rPr lang="ja-JP" altLang="en-US" sz="1800" dirty="0"/>
              <a:t>を残してください。</a:t>
            </a:r>
            <a:endParaRPr lang="en-US" altLang="ja-JP" sz="1800" dirty="0"/>
          </a:p>
          <a:p>
            <a:pPr eaLnBrk="1" hangingPunct="1">
              <a:spcBef>
                <a:spcPts val="0"/>
              </a:spcBef>
              <a:spcAft>
                <a:spcPts val="1800"/>
              </a:spcAft>
              <a:buFont typeface="Arial" panose="020B0604020202020204" pitchFamily="34" charset="0"/>
              <a:buNone/>
            </a:pPr>
            <a:r>
              <a:rPr lang="ja-JP" altLang="en-US" sz="1800" dirty="0"/>
              <a:t>　開示例①の具体例（４ページ）</a:t>
            </a:r>
            <a:endParaRPr lang="en-US" altLang="ja-JP" sz="1800" dirty="0"/>
          </a:p>
          <a:p>
            <a:pPr eaLnBrk="1" hangingPunct="1">
              <a:spcBef>
                <a:spcPts val="0"/>
              </a:spcBef>
              <a:spcAft>
                <a:spcPts val="1800"/>
              </a:spcAft>
              <a:buFont typeface="Arial" panose="020B0604020202020204" pitchFamily="34" charset="0"/>
              <a:buNone/>
            </a:pPr>
            <a:r>
              <a:rPr lang="ja-JP" altLang="en-US" sz="1800" dirty="0"/>
              <a:t>●</a:t>
            </a:r>
            <a:r>
              <a:rPr lang="en-US" altLang="ja-JP" sz="1800" dirty="0"/>
              <a:t>POSTER(POSTER DISCUSSION</a:t>
            </a:r>
            <a:r>
              <a:rPr lang="ja-JP" altLang="en-US" sz="1800" dirty="0"/>
              <a:t>を含む）</a:t>
            </a:r>
            <a:endParaRPr lang="en-US" altLang="ja-JP" sz="1800" dirty="0"/>
          </a:p>
          <a:p>
            <a:pPr eaLnBrk="1" hangingPunct="1">
              <a:spcBef>
                <a:spcPts val="0"/>
              </a:spcBef>
              <a:spcAft>
                <a:spcPts val="1800"/>
              </a:spcAft>
              <a:buFont typeface="Arial" panose="020B0604020202020204" pitchFamily="34" charset="0"/>
              <a:buNone/>
            </a:pPr>
            <a:r>
              <a:rPr lang="en-US" altLang="ja-JP" sz="1800" dirty="0"/>
              <a:t>1)</a:t>
            </a:r>
            <a:r>
              <a:rPr lang="ja-JP" altLang="en-US" sz="1800" dirty="0"/>
              <a:t>開示方法は、</a:t>
            </a:r>
            <a:r>
              <a:rPr lang="en-US" altLang="ja-JP" sz="1800" dirty="0"/>
              <a:t>POSTER</a:t>
            </a:r>
            <a:r>
              <a:rPr lang="ja-JP" altLang="en-US" sz="1800" dirty="0"/>
              <a:t>などの</a:t>
            </a:r>
            <a:r>
              <a:rPr lang="en-US" altLang="ja-JP" sz="1800" dirty="0"/>
              <a:t>CONCLUSION</a:t>
            </a:r>
            <a:r>
              <a:rPr lang="ja-JP" altLang="en-US" sz="1800" dirty="0"/>
              <a:t>の後に記載してください。（５ページ）</a:t>
            </a:r>
            <a:endParaRPr lang="en-US" altLang="ja-JP" sz="1800" dirty="0"/>
          </a:p>
          <a:p>
            <a:pPr eaLnBrk="1" hangingPunct="1">
              <a:spcBef>
                <a:spcPts val="0"/>
              </a:spcBef>
              <a:spcAft>
                <a:spcPts val="1800"/>
              </a:spcAft>
              <a:buFont typeface="Arial" panose="020B0604020202020204" pitchFamily="34" charset="0"/>
              <a:buNone/>
            </a:pPr>
            <a:r>
              <a:rPr lang="en-US" altLang="ja-JP" sz="1800" dirty="0"/>
              <a:t>2)</a:t>
            </a:r>
            <a:r>
              <a:rPr lang="ja-JP" altLang="en-US" sz="1800" dirty="0"/>
              <a:t>表記は日本語版　様式１、または乳癌学会ＨＰの英語版ＦＯＲ</a:t>
            </a:r>
            <a:r>
              <a:rPr lang="en-US" altLang="ja-JP" sz="1800" dirty="0"/>
              <a:t>M1</a:t>
            </a:r>
            <a:r>
              <a:rPr lang="ja-JP" altLang="en-US" sz="1800" dirty="0"/>
              <a:t>に準拠してください。</a:t>
            </a:r>
          </a:p>
        </p:txBody>
      </p:sp>
      <p:sp>
        <p:nvSpPr>
          <p:cNvPr id="4101" name="テキスト ボックス 5"/>
          <p:cNvSpPr txBox="1">
            <a:spLocks noChangeArrowheads="1"/>
          </p:cNvSpPr>
          <p:nvPr/>
        </p:nvSpPr>
        <p:spPr bwMode="auto">
          <a:xfrm>
            <a:off x="6843713" y="6416675"/>
            <a:ext cx="1300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06/06/2018</a:t>
            </a:r>
            <a:endParaRPr lang="ja-JP" altLang="en-US" sz="1800"/>
          </a:p>
        </p:txBody>
      </p:sp>
      <p:sp>
        <p:nvSpPr>
          <p:cNvPr id="4102" name="テキスト ボックス 6"/>
          <p:cNvSpPr txBox="1">
            <a:spLocks noChangeArrowheads="1"/>
          </p:cNvSpPr>
          <p:nvPr/>
        </p:nvSpPr>
        <p:spPr bwMode="auto">
          <a:xfrm>
            <a:off x="214313" y="214313"/>
            <a:ext cx="947737"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1</a:t>
            </a:r>
            <a:r>
              <a:rPr lang="ja-JP" altLang="en-US" sz="1800"/>
              <a:t>ページ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214313" y="404813"/>
            <a:ext cx="8686800" cy="881062"/>
          </a:xfrm>
        </p:spPr>
        <p:txBody>
          <a:bodyPr/>
          <a:lstStyle/>
          <a:p>
            <a:pPr eaLnBrk="1" hangingPunct="1"/>
            <a:r>
              <a:rPr lang="ja-JP" altLang="en-US" sz="2000" dirty="0"/>
              <a:t>学会（総会・地方会）における発表時の利益相反状態の開示について</a:t>
            </a:r>
            <a:br>
              <a:rPr lang="en-US" altLang="ja-JP" sz="2000" dirty="0"/>
            </a:br>
            <a:r>
              <a:rPr lang="ja-JP" altLang="en-US" sz="2000" dirty="0"/>
              <a:t>要項２　　様式１から</a:t>
            </a:r>
          </a:p>
        </p:txBody>
      </p:sp>
      <p:sp>
        <p:nvSpPr>
          <p:cNvPr id="5123" name="テキスト ボックス 5"/>
          <p:cNvSpPr txBox="1">
            <a:spLocks noChangeArrowheads="1"/>
          </p:cNvSpPr>
          <p:nvPr/>
        </p:nvSpPr>
        <p:spPr bwMode="auto">
          <a:xfrm>
            <a:off x="142875" y="130175"/>
            <a:ext cx="987425"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２ページ</a:t>
            </a:r>
          </a:p>
        </p:txBody>
      </p:sp>
      <p:graphicFrame>
        <p:nvGraphicFramePr>
          <p:cNvPr id="8" name="表 7"/>
          <p:cNvGraphicFramePr>
            <a:graphicFrameLocks noGrp="1" noChangeAspect="1"/>
          </p:cNvGraphicFramePr>
          <p:nvPr/>
        </p:nvGraphicFramePr>
        <p:xfrm>
          <a:off x="468313" y="1196975"/>
          <a:ext cx="8161337" cy="5472109"/>
        </p:xfrm>
        <a:graphic>
          <a:graphicData uri="http://schemas.openxmlformats.org/drawingml/2006/table">
            <a:tbl>
              <a:tblPr/>
              <a:tblGrid>
                <a:gridCol w="3369201">
                  <a:extLst>
                    <a:ext uri="{9D8B030D-6E8A-4147-A177-3AD203B41FA5}">
                      <a16:colId xmlns:a16="http://schemas.microsoft.com/office/drawing/2014/main" val="20000"/>
                    </a:ext>
                  </a:extLst>
                </a:gridCol>
                <a:gridCol w="4792136">
                  <a:extLst>
                    <a:ext uri="{9D8B030D-6E8A-4147-A177-3AD203B41FA5}">
                      <a16:colId xmlns:a16="http://schemas.microsoft.com/office/drawing/2014/main" val="20001"/>
                    </a:ext>
                  </a:extLst>
                </a:gridCol>
              </a:tblGrid>
              <a:tr h="346336">
                <a:tc gridSpan="2">
                  <a:txBody>
                    <a:bodyPr/>
                    <a:lstStyle/>
                    <a:p>
                      <a:pPr algn="ctr">
                        <a:spcAft>
                          <a:spcPts val="0"/>
                        </a:spcAft>
                      </a:pPr>
                      <a:r>
                        <a:rPr lang="ja-JP" sz="2000" b="1" kern="0" dirty="0">
                          <a:latin typeface="Times"/>
                          <a:ea typeface="ＭＳ 明朝"/>
                          <a:cs typeface="Times New Roman"/>
                        </a:rPr>
                        <a:t>筆頭演者の利益相反自己申告書</a:t>
                      </a:r>
                      <a:endParaRPr lang="ja-JP" sz="2000" kern="100" dirty="0">
                        <a:latin typeface="Times"/>
                        <a:ea typeface="平成明朝"/>
                        <a:cs typeface="Times New Roman"/>
                      </a:endParaRPr>
                    </a:p>
                  </a:txBody>
                  <a:tcPr marL="46083" marR="46083" marT="0" marB="0" anchor="b">
                    <a:lnL>
                      <a:noFill/>
                    </a:lnL>
                    <a:lnR>
                      <a:noFill/>
                    </a:lnR>
                    <a:lnT>
                      <a:noFill/>
                    </a:lnT>
                    <a:lnB>
                      <a:noFill/>
                    </a:lnB>
                  </a:tcPr>
                </a:tc>
                <a:tc hMerge="1">
                  <a:txBody>
                    <a:bodyPr/>
                    <a:lstStyle/>
                    <a:p>
                      <a:endParaRPr kumimoji="1" lang="ja-JP" altLang="en-US"/>
                    </a:p>
                  </a:txBody>
                  <a:tcPr/>
                </a:tc>
                <a:extLst>
                  <a:ext uri="{0D108BD9-81ED-4DB2-BD59-A6C34878D82A}">
                    <a16:rowId xmlns:a16="http://schemas.microsoft.com/office/drawing/2014/main" val="10000"/>
                  </a:ext>
                </a:extLst>
              </a:tr>
              <a:tr h="346336">
                <a:tc>
                  <a:txBody>
                    <a:bodyPr/>
                    <a:lstStyle/>
                    <a:p>
                      <a:pPr algn="l">
                        <a:spcAft>
                          <a:spcPts val="0"/>
                        </a:spcAft>
                      </a:pPr>
                      <a:endParaRPr lang="ja-JP" sz="2000" kern="0" dirty="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2000" kern="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6336">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金額</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6336">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6336">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利益100万円以上/全株式の5%以上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6336">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6336">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2000" kern="0" baseline="0" dirty="0">
                          <a:latin typeface="Times"/>
                          <a:ea typeface="ＭＳ 明朝"/>
                          <a:cs typeface="Times New Roman"/>
                        </a:rPr>
                        <a:t>  </a:t>
                      </a:r>
                      <a:r>
                        <a:rPr lang="en-US" altLang="ja-JP" sz="2000" kern="0" dirty="0">
                          <a:latin typeface="Times"/>
                          <a:ea typeface="ＭＳ 明朝"/>
                          <a:cs typeface="Times New Roman"/>
                        </a:rPr>
                        <a:t>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6336">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  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6336">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a:t>
                      </a:r>
                      <a:r>
                        <a:rPr lang="ja-JP" sz="2000" kern="0" dirty="0">
                          <a:latin typeface="Times"/>
                          <a:ea typeface="ＭＳ 明朝"/>
                          <a:cs typeface="Times New Roman"/>
                        </a:rPr>
                        <a:t>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6336">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100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en-US"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3" marR="4608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000" kern="0" dirty="0">
                          <a:latin typeface="Times"/>
                          <a:ea typeface="ＭＳ 明朝"/>
                          <a:cs typeface="Times New Roman"/>
                        </a:rPr>
                        <a:t>　</a:t>
                      </a:r>
                      <a:r>
                        <a:rPr lang="en-US" altLang="ja-JP" sz="2000" kern="0" dirty="0">
                          <a:latin typeface="Times"/>
                          <a:ea typeface="ＭＳ 明朝"/>
                          <a:cs typeface="Times New Roman"/>
                        </a:rPr>
                        <a:t>5</a:t>
                      </a:r>
                      <a:r>
                        <a:rPr lang="ja-JP" altLang="ja-JP" sz="2000" kern="0" dirty="0">
                          <a:latin typeface="Times"/>
                          <a:ea typeface="ＭＳ 明朝"/>
                          <a:cs typeface="Times New Roman"/>
                        </a:rPr>
                        <a:t>万円以上</a:t>
                      </a:r>
                      <a:endParaRPr lang="ja-JP" alt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623405">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a:latin typeface="Times"/>
                          <a:ea typeface="平成明朝"/>
                          <a:cs typeface="Times New Roman"/>
                        </a:rPr>
                        <a:t>※</a:t>
                      </a:r>
                      <a:r>
                        <a:rPr lang="en-US" altLang="ja-JP" sz="1800" kern="100" dirty="0">
                          <a:latin typeface="Times"/>
                          <a:ea typeface="平成明朝"/>
                          <a:cs typeface="Times New Roman"/>
                        </a:rPr>
                        <a:t>1</a:t>
                      </a:r>
                      <a:r>
                        <a:rPr lang="ja-JP" altLang="en-US" sz="1800" kern="100" dirty="0" err="1">
                          <a:latin typeface="Times"/>
                          <a:ea typeface="平成明朝"/>
                          <a:cs typeface="Times New Roman"/>
                        </a:rPr>
                        <a:t>つの</a:t>
                      </a:r>
                      <a:r>
                        <a:rPr lang="ja-JP" altLang="en-US" sz="1800" kern="100" dirty="0">
                          <a:latin typeface="Times"/>
                          <a:ea typeface="平成明朝"/>
                          <a:cs typeface="Times New Roman"/>
                        </a:rPr>
                        <a:t>企業や営利団体から申告者が実質的に使途を決定し得る研究契約金で実際に割り当てられた額</a:t>
                      </a:r>
                      <a:endParaRPr lang="ja-JP" altLang="ja-JP" sz="1800" kern="100" dirty="0">
                        <a:latin typeface="Times"/>
                        <a:ea typeface="平成明朝"/>
                        <a:cs typeface="Times New Roman"/>
                      </a:endParaRPr>
                    </a:p>
                  </a:txBody>
                  <a:tcPr marL="46083" marR="4608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2000" kern="100" dirty="0">
                        <a:latin typeface="Times"/>
                        <a:ea typeface="平成明朝"/>
                        <a:cs typeface="Times New Roman"/>
                      </a:endParaRPr>
                    </a:p>
                  </a:txBody>
                  <a:tcPr marL="46087" marR="4608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The Japanese Breast Cancer Socie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500063"/>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表 6"/>
          <p:cNvGraphicFramePr>
            <a:graphicFrameLocks noGrp="1"/>
          </p:cNvGraphicFramePr>
          <p:nvPr/>
        </p:nvGraphicFramePr>
        <p:xfrm>
          <a:off x="142875" y="1631950"/>
          <a:ext cx="8858250" cy="5180014"/>
        </p:xfrm>
        <a:graphic>
          <a:graphicData uri="http://schemas.openxmlformats.org/drawingml/2006/table">
            <a:tbl>
              <a:tblPr/>
              <a:tblGrid>
                <a:gridCol w="298896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3493021">
                  <a:extLst>
                    <a:ext uri="{9D8B030D-6E8A-4147-A177-3AD203B41FA5}">
                      <a16:colId xmlns:a16="http://schemas.microsoft.com/office/drawing/2014/main" val="20002"/>
                    </a:ext>
                  </a:extLst>
                </a:gridCol>
              </a:tblGrid>
              <a:tr h="390554">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0554">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0554">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0554">
                <a:tc>
                  <a:txBody>
                    <a:bodyPr/>
                    <a:lstStyle/>
                    <a:p>
                      <a:pPr algn="just">
                        <a:spcAft>
                          <a:spcPts val="0"/>
                        </a:spcAft>
                      </a:pPr>
                      <a:r>
                        <a:rPr lang="en-US" sz="2000" kern="0">
                          <a:latin typeface="ＭＳ 明朝"/>
                          <a:ea typeface="平成明朝"/>
                          <a:cs typeface="Times New Roman"/>
                        </a:rPr>
                        <a:t>(3) </a:t>
                      </a:r>
                      <a:r>
                        <a:rPr lang="ja-JP" sz="2000" kern="0">
                          <a:latin typeface="Times"/>
                          <a:ea typeface="ＭＳ 明朝"/>
                          <a:cs typeface="Times New Roman"/>
                        </a:rPr>
                        <a:t>特許使用料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0554">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　なし</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0554">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0554">
                <a:tc>
                  <a:txBody>
                    <a:bodyPr/>
                    <a:lstStyle/>
                    <a:p>
                      <a:pPr algn="just">
                        <a:spcAft>
                          <a:spcPts val="0"/>
                        </a:spcAft>
                      </a:pPr>
                      <a:r>
                        <a:rPr lang="en-US" sz="2000" kern="0">
                          <a:latin typeface="ＭＳ 明朝"/>
                          <a:ea typeface="平成明朝"/>
                          <a:cs typeface="Times New Roman"/>
                        </a:rPr>
                        <a:t>(6) </a:t>
                      </a:r>
                      <a:r>
                        <a:rPr lang="ja-JP" sz="2000" kern="0">
                          <a:latin typeface="Times"/>
                          <a:ea typeface="ＭＳ 明朝"/>
                          <a:cs typeface="Times New Roman"/>
                        </a:rPr>
                        <a:t>研究費</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0554">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839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en-US" altLang="ja-JP" sz="20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職名：　　</a:t>
                      </a:r>
                      <a:endParaRPr lang="en-US" altLang="ja-JP" sz="18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　　　</a:t>
                      </a:r>
                      <a:r>
                        <a:rPr lang="en-US" altLang="ja-JP" sz="1800" kern="0" dirty="0">
                          <a:latin typeface="Times"/>
                          <a:ea typeface="ＭＳ 明朝"/>
                          <a:cs typeface="Times New Roman"/>
                        </a:rPr>
                        <a:t>(</a:t>
                      </a:r>
                      <a:r>
                        <a:rPr lang="ja-JP" altLang="en-US" sz="1800" kern="0" dirty="0">
                          <a:latin typeface="Times"/>
                          <a:ea typeface="ＭＳ 明朝"/>
                          <a:cs typeface="Times New Roman"/>
                        </a:rPr>
                        <a:t>専任・兼任）</a:t>
                      </a:r>
                      <a:endParaRPr lang="ja-JP" altLang="ja-JP" sz="18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寄付講座名：</a:t>
                      </a:r>
                      <a:endParaRPr lang="ja-JP" sz="1800" kern="100" dirty="0">
                        <a:latin typeface="ＭＳ 明朝" panose="02020609040205080304" pitchFamily="17" charset="-128"/>
                        <a:ea typeface="ＭＳ 明朝" panose="02020609040205080304" pitchFamily="17" charset="-128"/>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6202" name="テキスト ボックス 9"/>
          <p:cNvSpPr txBox="1">
            <a:spLocks noChangeArrowheads="1"/>
          </p:cNvSpPr>
          <p:nvPr/>
        </p:nvSpPr>
        <p:spPr bwMode="auto">
          <a:xfrm>
            <a:off x="142875" y="130175"/>
            <a:ext cx="29210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3</a:t>
            </a:r>
            <a:r>
              <a:rPr lang="ja-JP" altLang="en-US" sz="1800"/>
              <a:t>ページ：開示用　</a:t>
            </a:r>
            <a:r>
              <a:rPr lang="en-US" altLang="ja-JP" sz="1800"/>
              <a:t>FORMAT </a:t>
            </a:r>
            <a:r>
              <a:rPr lang="ja-JP" altLang="en-US" sz="1800"/>
              <a:t>　</a:t>
            </a:r>
          </a:p>
        </p:txBody>
      </p:sp>
      <p:sp>
        <p:nvSpPr>
          <p:cNvPr id="6203" name="テキスト ボックス 6"/>
          <p:cNvSpPr txBox="1">
            <a:spLocks noChangeArrowheads="1"/>
          </p:cNvSpPr>
          <p:nvPr/>
        </p:nvSpPr>
        <p:spPr bwMode="auto">
          <a:xfrm>
            <a:off x="142875" y="12446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テキスト ボックス 3"/>
          <p:cNvSpPr txBox="1">
            <a:spLocks noChangeArrowheads="1"/>
          </p:cNvSpPr>
          <p:nvPr/>
        </p:nvSpPr>
        <p:spPr bwMode="auto">
          <a:xfrm>
            <a:off x="285750" y="214313"/>
            <a:ext cx="4067175"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４ページ：例題</a:t>
            </a:r>
            <a:r>
              <a:rPr lang="en-US" altLang="ja-JP" sz="1800"/>
              <a:t>(1</a:t>
            </a:r>
            <a:r>
              <a:rPr lang="ja-JP" altLang="en-US" sz="1800"/>
              <a:t>項目でも該当する場合）</a:t>
            </a:r>
          </a:p>
        </p:txBody>
      </p:sp>
      <p:sp>
        <p:nvSpPr>
          <p:cNvPr id="8196" name="テキスト ボックス 6"/>
          <p:cNvSpPr txBox="1">
            <a:spLocks noChangeArrowheads="1"/>
          </p:cNvSpPr>
          <p:nvPr/>
        </p:nvSpPr>
        <p:spPr bwMode="auto">
          <a:xfrm>
            <a:off x="357188" y="1571625"/>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graphicFrame>
        <p:nvGraphicFramePr>
          <p:cNvPr id="2" name="表 1"/>
          <p:cNvGraphicFramePr>
            <a:graphicFrameLocks noGrp="1"/>
          </p:cNvGraphicFramePr>
          <p:nvPr/>
        </p:nvGraphicFramePr>
        <p:xfrm>
          <a:off x="457200" y="2005013"/>
          <a:ext cx="8362951" cy="4600573"/>
        </p:xfrm>
        <a:graphic>
          <a:graphicData uri="http://schemas.openxmlformats.org/drawingml/2006/table">
            <a:tbl>
              <a:tblPr/>
              <a:tblGrid>
                <a:gridCol w="2918619">
                  <a:extLst>
                    <a:ext uri="{9D8B030D-6E8A-4147-A177-3AD203B41FA5}">
                      <a16:colId xmlns:a16="http://schemas.microsoft.com/office/drawing/2014/main" val="20000"/>
                    </a:ext>
                  </a:extLst>
                </a:gridCol>
                <a:gridCol w="1746976">
                  <a:extLst>
                    <a:ext uri="{9D8B030D-6E8A-4147-A177-3AD203B41FA5}">
                      <a16:colId xmlns:a16="http://schemas.microsoft.com/office/drawing/2014/main" val="20001"/>
                    </a:ext>
                  </a:extLst>
                </a:gridCol>
                <a:gridCol w="3697356">
                  <a:extLst>
                    <a:ext uri="{9D8B030D-6E8A-4147-A177-3AD203B41FA5}">
                      <a16:colId xmlns:a16="http://schemas.microsoft.com/office/drawing/2014/main" val="20002"/>
                    </a:ext>
                  </a:extLst>
                </a:gridCol>
              </a:tblGrid>
              <a:tr h="304832">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32">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a:t>
                      </a:r>
                      <a:r>
                        <a:rPr lang="ja-JP" altLang="en-US" sz="2000" kern="0" dirty="0">
                          <a:latin typeface="Times"/>
                          <a:ea typeface="ＭＳ 明朝"/>
                          <a:cs typeface="Times New Roman"/>
                        </a:rPr>
                        <a:t>問</a:t>
                      </a:r>
                      <a:r>
                        <a:rPr lang="ja-JP" sz="2000" kern="0" dirty="0">
                          <a:latin typeface="Times"/>
                          <a:ea typeface="ＭＳ 明朝"/>
                          <a:cs typeface="Times New Roman"/>
                        </a:rPr>
                        <a:t>職</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Ｘベンチャー企業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8220">
                <a:tc>
                  <a:txBody>
                    <a:bodyPr/>
                    <a:lstStyle/>
                    <a:p>
                      <a:pPr algn="just">
                        <a:spcAft>
                          <a:spcPts val="0"/>
                        </a:spcAft>
                      </a:pPr>
                      <a:r>
                        <a:rPr lang="en-US" sz="2000" kern="0" dirty="0">
                          <a:latin typeface="ＭＳ 明朝"/>
                          <a:ea typeface="平成明朝"/>
                          <a:cs typeface="Times New Roman"/>
                        </a:rPr>
                        <a:t>(2) </a:t>
                      </a:r>
                      <a:r>
                        <a:rPr lang="ja-JP" sz="2000" kern="0" dirty="0">
                          <a:latin typeface="Times"/>
                          <a:ea typeface="ＭＳ 明朝"/>
                          <a:cs typeface="Times New Roman"/>
                        </a:rPr>
                        <a:t>株</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Ａ製薬、Ｙベンチャー企業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8220">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なし</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8220">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Ａ製薬、Ｂ医療機器メーカー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8220">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Ｃ製薬</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8220">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Ｄ製薬、Ｅ医療機器メーカー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7001">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なし</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139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Ｘベンチャー企業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822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Ｄ製薬、Ｇ企業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535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ＭＳ 明朝" panose="02020609040205080304" pitchFamily="17" charset="-128"/>
                          <a:ea typeface="ＭＳ 明朝" panose="02020609040205080304" pitchFamily="17" charset="-128"/>
                          <a:cs typeface="Times New Roman"/>
                        </a:rPr>
                        <a:t>寄付講座</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職名：講師</a:t>
                      </a:r>
                      <a:endParaRPr lang="en-US" altLang="ja-JP" sz="1800" kern="100" dirty="0">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800" kern="100">
                          <a:latin typeface="ＭＳ 明朝" panose="02020609040205080304" pitchFamily="17" charset="-128"/>
                          <a:ea typeface="ＭＳ 明朝" panose="02020609040205080304" pitchFamily="17" charset="-128"/>
                          <a:cs typeface="Times New Roman"/>
                        </a:rPr>
                        <a:t>　（</a:t>
                      </a:r>
                      <a:r>
                        <a:rPr lang="ja-JP" altLang="en-US" sz="1800" kern="100" dirty="0">
                          <a:latin typeface="ＭＳ 明朝" panose="02020609040205080304" pitchFamily="17" charset="-128"/>
                          <a:ea typeface="ＭＳ 明朝" panose="02020609040205080304" pitchFamily="17" charset="-128"/>
                          <a:cs typeface="Times New Roman"/>
                        </a:rPr>
                        <a:t>専任）</a:t>
                      </a:r>
                      <a:endParaRPr lang="ja-JP" sz="18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Ｈ製薬〇〇講座</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096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Ｉ化粧品会社、Ｊ生命保険会社、Ｋ出版社</a:t>
                      </a:r>
                      <a:r>
                        <a:rPr lang="ja-JP" alt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テキスト ボックス 3"/>
          <p:cNvSpPr txBox="1">
            <a:spLocks noChangeArrowheads="1"/>
          </p:cNvSpPr>
          <p:nvPr/>
        </p:nvSpPr>
        <p:spPr bwMode="auto">
          <a:xfrm>
            <a:off x="285750" y="214313"/>
            <a:ext cx="4905375"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４ページ：例題（すべての項目に該当なしの場合）</a:t>
            </a:r>
          </a:p>
        </p:txBody>
      </p:sp>
      <p:sp>
        <p:nvSpPr>
          <p:cNvPr id="9220" name="テキスト ボックス 4"/>
          <p:cNvSpPr txBox="1">
            <a:spLocks noChangeArrowheads="1"/>
          </p:cNvSpPr>
          <p:nvPr/>
        </p:nvSpPr>
        <p:spPr bwMode="auto">
          <a:xfrm>
            <a:off x="3071813" y="2928938"/>
            <a:ext cx="260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Arial" panose="020B0604020202020204" pitchFamily="34" charset="0"/>
              </a:rPr>
              <a:t>すべての項目に該当なし</a:t>
            </a:r>
          </a:p>
        </p:txBody>
      </p:sp>
      <p:sp>
        <p:nvSpPr>
          <p:cNvPr id="9221" name="テキスト ボックス 6"/>
          <p:cNvSpPr txBox="1">
            <a:spLocks noChangeArrowheads="1"/>
          </p:cNvSpPr>
          <p:nvPr/>
        </p:nvSpPr>
        <p:spPr bwMode="auto">
          <a:xfrm>
            <a:off x="2571750" y="22860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5"/>
          <p:cNvSpPr txBox="1">
            <a:spLocks noChangeArrowheads="1"/>
          </p:cNvSpPr>
          <p:nvPr/>
        </p:nvSpPr>
        <p:spPr bwMode="auto">
          <a:xfrm>
            <a:off x="2268538" y="785813"/>
            <a:ext cx="4354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400"/>
              <a:t>POSTER DISCUSSION</a:t>
            </a:r>
            <a:r>
              <a:rPr lang="ja-JP" altLang="en-US" sz="2400"/>
              <a:t>　</a:t>
            </a:r>
            <a:r>
              <a:rPr lang="en-US" altLang="ja-JP" sz="2400"/>
              <a:t>or POSTER</a:t>
            </a:r>
            <a:endParaRPr lang="ja-JP" altLang="en-US" sz="2400"/>
          </a:p>
        </p:txBody>
      </p:sp>
      <p:sp>
        <p:nvSpPr>
          <p:cNvPr id="10243" name="テキスト ボックス 6"/>
          <p:cNvSpPr txBox="1">
            <a:spLocks noChangeArrowheads="1"/>
          </p:cNvSpPr>
          <p:nvPr/>
        </p:nvSpPr>
        <p:spPr bwMode="auto">
          <a:xfrm>
            <a:off x="357188" y="1247775"/>
            <a:ext cx="34940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
        <p:nvSpPr>
          <p:cNvPr id="10244" name="テキスト ボックス 7"/>
          <p:cNvSpPr txBox="1">
            <a:spLocks noChangeArrowheads="1"/>
          </p:cNvSpPr>
          <p:nvPr/>
        </p:nvSpPr>
        <p:spPr bwMode="auto">
          <a:xfrm>
            <a:off x="357188" y="285750"/>
            <a:ext cx="5375275"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５ページ：開示用　ポスター（</a:t>
            </a:r>
            <a:r>
              <a:rPr lang="en-US" altLang="ja-JP" sz="1800"/>
              <a:t> 1</a:t>
            </a:r>
            <a:r>
              <a:rPr lang="ja-JP" altLang="en-US" sz="1800"/>
              <a:t>項目でも該当する場合）</a:t>
            </a:r>
          </a:p>
        </p:txBody>
      </p:sp>
      <p:graphicFrame>
        <p:nvGraphicFramePr>
          <p:cNvPr id="6" name="表 5"/>
          <p:cNvGraphicFramePr>
            <a:graphicFrameLocks noGrp="1" noChangeAspect="1"/>
          </p:cNvGraphicFramePr>
          <p:nvPr/>
        </p:nvGraphicFramePr>
        <p:xfrm>
          <a:off x="319088" y="1708150"/>
          <a:ext cx="8356600" cy="4873623"/>
        </p:xfrm>
        <a:graphic>
          <a:graphicData uri="http://schemas.openxmlformats.org/drawingml/2006/table">
            <a:tbl>
              <a:tblPr/>
              <a:tblGrid>
                <a:gridCol w="2916403">
                  <a:extLst>
                    <a:ext uri="{9D8B030D-6E8A-4147-A177-3AD203B41FA5}">
                      <a16:colId xmlns:a16="http://schemas.microsoft.com/office/drawing/2014/main" val="20000"/>
                    </a:ext>
                  </a:extLst>
                </a:gridCol>
                <a:gridCol w="1745650">
                  <a:extLst>
                    <a:ext uri="{9D8B030D-6E8A-4147-A177-3AD203B41FA5}">
                      <a16:colId xmlns:a16="http://schemas.microsoft.com/office/drawing/2014/main" val="20001"/>
                    </a:ext>
                  </a:extLst>
                </a:gridCol>
                <a:gridCol w="3694547">
                  <a:extLst>
                    <a:ext uri="{9D8B030D-6E8A-4147-A177-3AD203B41FA5}">
                      <a16:colId xmlns:a16="http://schemas.microsoft.com/office/drawing/2014/main" val="20002"/>
                    </a:ext>
                  </a:extLst>
                </a:gridCol>
              </a:tblGrid>
              <a:tr h="304943">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a:latin typeface="Times"/>
                          <a:ea typeface="ＭＳ 明朝"/>
                          <a:cs typeface="Times New Roman"/>
                        </a:rPr>
                        <a:t>該当の状況</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企業名等</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5815">
                <a:tc>
                  <a:txBody>
                    <a:bodyPr/>
                    <a:lstStyle/>
                    <a:p>
                      <a:pPr algn="just">
                        <a:spcAft>
                          <a:spcPts val="0"/>
                        </a:spcAft>
                      </a:pPr>
                      <a:r>
                        <a:rPr lang="en-US" sz="2000" kern="0">
                          <a:latin typeface="ＭＳ 明朝"/>
                          <a:ea typeface="平成明朝"/>
                          <a:cs typeface="Times New Roman"/>
                        </a:rPr>
                        <a:t>(1) </a:t>
                      </a:r>
                      <a:r>
                        <a:rPr lang="ja-JP" sz="2000" kern="0">
                          <a:latin typeface="Times"/>
                          <a:ea typeface="ＭＳ 明朝"/>
                          <a:cs typeface="Times New Roman"/>
                        </a:rPr>
                        <a:t>役員・顧職</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Ｘベンチャー企業</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9872">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Ａ製薬、Ｙベンチャー企業</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9872">
                <a:tc>
                  <a:txBody>
                    <a:bodyPr/>
                    <a:lstStyle/>
                    <a:p>
                      <a:pPr algn="just">
                        <a:spcAft>
                          <a:spcPts val="0"/>
                        </a:spcAft>
                      </a:pPr>
                      <a:r>
                        <a:rPr lang="en-US" sz="2000" kern="0">
                          <a:latin typeface="ＭＳ 明朝"/>
                          <a:ea typeface="平成明朝"/>
                          <a:cs typeface="Times New Roman"/>
                        </a:rPr>
                        <a:t>(3) </a:t>
                      </a:r>
                      <a:r>
                        <a:rPr lang="ja-JP" sz="2000" kern="0">
                          <a:latin typeface="Times"/>
                          <a:ea typeface="ＭＳ 明朝"/>
                          <a:cs typeface="Times New Roman"/>
                        </a:rPr>
                        <a:t>特許使用料　</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なし</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9872">
                <a:tc>
                  <a:txBody>
                    <a:bodyPr/>
                    <a:lstStyle/>
                    <a:p>
                      <a:pPr algn="just">
                        <a:spcAft>
                          <a:spcPts val="0"/>
                        </a:spcAft>
                      </a:pPr>
                      <a:r>
                        <a:rPr lang="en-US" sz="2000" kern="0">
                          <a:latin typeface="ＭＳ 明朝"/>
                          <a:ea typeface="平成明朝"/>
                          <a:cs typeface="Times New Roman"/>
                        </a:rPr>
                        <a:t>(4) </a:t>
                      </a:r>
                      <a:r>
                        <a:rPr lang="ja-JP" sz="2000" kern="0">
                          <a:latin typeface="Times"/>
                          <a:ea typeface="ＭＳ 明朝"/>
                          <a:cs typeface="Times New Roman"/>
                        </a:rPr>
                        <a:t>講演料など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Ａ製薬、Ｂ医療機器メーカー</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9872">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Ｃ製薬</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9872">
                <a:tc>
                  <a:txBody>
                    <a:bodyPr/>
                    <a:lstStyle/>
                    <a:p>
                      <a:pPr algn="just">
                        <a:spcAft>
                          <a:spcPts val="0"/>
                        </a:spcAft>
                      </a:pPr>
                      <a:r>
                        <a:rPr lang="en-US" sz="2000" kern="0">
                          <a:latin typeface="ＭＳ 明朝"/>
                          <a:ea typeface="平成明朝"/>
                          <a:cs typeface="Times New Roman"/>
                        </a:rPr>
                        <a:t>(6) </a:t>
                      </a:r>
                      <a:r>
                        <a:rPr lang="ja-JP" sz="2000" kern="0">
                          <a:latin typeface="Times"/>
                          <a:ea typeface="ＭＳ 明朝"/>
                          <a:cs typeface="Times New Roman"/>
                        </a:rPr>
                        <a:t>研究費</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Ｄ製薬、Ｅ医療機器メーカー</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37539">
                <a:tc>
                  <a:txBody>
                    <a:bodyPr/>
                    <a:lstStyle/>
                    <a:p>
                      <a:pPr algn="just">
                        <a:spcAft>
                          <a:spcPts val="0"/>
                        </a:spcAft>
                      </a:pPr>
                      <a:r>
                        <a:rPr lang="en-US" sz="2000" kern="0">
                          <a:latin typeface="ＭＳ 明朝"/>
                          <a:ea typeface="平成明朝"/>
                          <a:cs typeface="Times New Roman"/>
                        </a:rPr>
                        <a:t>(7) </a:t>
                      </a:r>
                      <a:r>
                        <a:rPr lang="ja-JP" altLang="en-US" sz="2000" kern="0">
                          <a:latin typeface="Times"/>
                          <a:ea typeface="ＭＳ 明朝"/>
                          <a:cs typeface="Times New Roman"/>
                        </a:rPr>
                        <a:t>寄附金</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なし</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236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(8) </a:t>
                      </a:r>
                      <a:r>
                        <a:rPr lang="ja-JP" altLang="en-US" sz="2000" kern="0">
                          <a:latin typeface="Times"/>
                          <a:ea typeface="ＭＳ 明朝"/>
                          <a:cs typeface="Times New Roman"/>
                        </a:rPr>
                        <a:t>訴訟等の顧問料など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Ｘベンチャー企業</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987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(9) </a:t>
                      </a:r>
                      <a:r>
                        <a:rPr lang="ja-JP" altLang="en-US" sz="2000" kern="0">
                          <a:latin typeface="Times"/>
                          <a:ea typeface="ＭＳ 明朝"/>
                          <a:cs typeface="Times New Roman"/>
                        </a:rPr>
                        <a:t>研究員の受け入れ</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Ｄ製薬、Ｇ企業</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53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(10)</a:t>
                      </a:r>
                      <a:r>
                        <a:rPr lang="ja-JP" altLang="en-US" sz="2000" kern="0">
                          <a:latin typeface="ＭＳ 明朝" panose="02020609040205080304" pitchFamily="17" charset="-128"/>
                          <a:ea typeface="ＭＳ 明朝" panose="02020609040205080304" pitchFamily="17" charset="-128"/>
                          <a:cs typeface="Times New Roman"/>
                        </a:rPr>
                        <a:t>寄付講座</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職名：講師</a:t>
                      </a:r>
                      <a:endParaRPr lang="en-US" altLang="ja-JP" sz="1800" kern="100" dirty="0">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　　</a:t>
                      </a:r>
                      <a:r>
                        <a:rPr lang="en-US" altLang="ja-JP" sz="1800" kern="100" dirty="0">
                          <a:latin typeface="ＭＳ 明朝" panose="02020609040205080304" pitchFamily="17" charset="-128"/>
                          <a:ea typeface="ＭＳ 明朝" panose="02020609040205080304" pitchFamily="17" charset="-128"/>
                          <a:cs typeface="Times New Roman"/>
                        </a:rPr>
                        <a:t>(</a:t>
                      </a:r>
                      <a:r>
                        <a:rPr lang="ja-JP" altLang="en-US" sz="1800" kern="100" dirty="0">
                          <a:latin typeface="ＭＳ 明朝" panose="02020609040205080304" pitchFamily="17" charset="-128"/>
                          <a:ea typeface="ＭＳ 明朝" panose="02020609040205080304" pitchFamily="17" charset="-128"/>
                          <a:cs typeface="Times New Roman"/>
                        </a:rPr>
                        <a:t>専任）</a:t>
                      </a:r>
                      <a:endParaRPr lang="ja-JP" sz="18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Ｈ製薬〇〇講座</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0988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(11)</a:t>
                      </a:r>
                      <a:r>
                        <a:rPr lang="ja-JP" altLang="ja-JP" sz="2000" kern="0">
                          <a:latin typeface="Times"/>
                          <a:ea typeface="ＭＳ 明朝"/>
                          <a:cs typeface="Times New Roman"/>
                        </a:rPr>
                        <a:t>その他報酬</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Ｉ化粧品会社、Ｊ生命保険会社、Ｋ出版社</a:t>
                      </a:r>
                      <a:r>
                        <a:rPr lang="ja-JP" alt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5"/>
          <p:cNvSpPr txBox="1">
            <a:spLocks noChangeArrowheads="1"/>
          </p:cNvSpPr>
          <p:nvPr/>
        </p:nvSpPr>
        <p:spPr bwMode="auto">
          <a:xfrm>
            <a:off x="2357438" y="1214438"/>
            <a:ext cx="41290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400"/>
              <a:t>POSTER DISCUSSION</a:t>
            </a:r>
            <a:r>
              <a:rPr lang="ja-JP" altLang="en-US" sz="2400"/>
              <a:t> </a:t>
            </a:r>
            <a:r>
              <a:rPr lang="en-US" altLang="ja-JP" sz="2400"/>
              <a:t>or POSTER</a:t>
            </a:r>
            <a:endParaRPr lang="ja-JP" altLang="en-US" sz="2400"/>
          </a:p>
        </p:txBody>
      </p:sp>
      <p:sp>
        <p:nvSpPr>
          <p:cNvPr id="11267" name="テキスト ボックス 6"/>
          <p:cNvSpPr txBox="1">
            <a:spLocks noChangeArrowheads="1"/>
          </p:cNvSpPr>
          <p:nvPr/>
        </p:nvSpPr>
        <p:spPr bwMode="auto">
          <a:xfrm>
            <a:off x="2714625" y="17145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
        <p:nvSpPr>
          <p:cNvPr id="11268" name="テキスト ボックス 7"/>
          <p:cNvSpPr txBox="1">
            <a:spLocks noChangeArrowheads="1"/>
          </p:cNvSpPr>
          <p:nvPr/>
        </p:nvSpPr>
        <p:spPr bwMode="auto">
          <a:xfrm>
            <a:off x="357188" y="285750"/>
            <a:ext cx="60579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５ページ：開示用　ポスター</a:t>
            </a:r>
            <a:r>
              <a:rPr lang="en-US" altLang="ja-JP" sz="1800"/>
              <a:t>(</a:t>
            </a:r>
            <a:r>
              <a:rPr lang="ja-JP" altLang="en-US" sz="1800"/>
              <a:t>すべての項目に該当しない場合）</a:t>
            </a:r>
          </a:p>
        </p:txBody>
      </p:sp>
      <p:sp>
        <p:nvSpPr>
          <p:cNvPr id="11269" name="テキスト ボックス 5"/>
          <p:cNvSpPr txBox="1">
            <a:spLocks noChangeArrowheads="1"/>
          </p:cNvSpPr>
          <p:nvPr/>
        </p:nvSpPr>
        <p:spPr bwMode="auto">
          <a:xfrm>
            <a:off x="3071813" y="2786063"/>
            <a:ext cx="260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Arial" panose="020B0604020202020204" pitchFamily="34" charset="0"/>
              </a:rPr>
              <a:t>すべての項目に該当なし</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862</Words>
  <Application>Microsoft Office PowerPoint</Application>
  <PresentationFormat>画面に合わせる (4:3)</PresentationFormat>
  <Paragraphs>162</Paragraphs>
  <Slides>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明朝</vt:lpstr>
      <vt:lpstr>游ゴシック</vt:lpstr>
      <vt:lpstr>Arial</vt:lpstr>
      <vt:lpstr>Calibri</vt:lpstr>
      <vt:lpstr>Times</vt:lpstr>
      <vt:lpstr>Office テーマ</vt:lpstr>
      <vt:lpstr>学会（総会・地方会）における発表時の利益相反状態の開示について 要項１</vt:lpstr>
      <vt:lpstr>学会（総会・地方会）における発表時の利益相反状態の開示について 要項２　　様式１から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学会（総会・地方会）における発表時の利益相反状態の開示について</dc:title>
  <dc:creator>佐伯俊昭</dc:creator>
  <cp:lastModifiedBy>JBCS800</cp:lastModifiedBy>
  <cp:revision>19</cp:revision>
  <cp:lastPrinted>2018-06-07T06:30:39Z</cp:lastPrinted>
  <dcterms:created xsi:type="dcterms:W3CDTF">2009-08-26T23:44:44Z</dcterms:created>
  <dcterms:modified xsi:type="dcterms:W3CDTF">2021-03-12T07:54:09Z</dcterms:modified>
</cp:coreProperties>
</file>