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様式1-2）開示すべき COI がある場合" id="{CC8EED6D-63F6-4BA5-B6F8-57A6B398D41F}">
          <p14:sldIdLst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N006" initials="R" lastIdx="1" clrIdx="0">
    <p:extLst>
      <p:ext uri="{19B8F6BF-5375-455C-9EA6-DF929625EA0E}">
        <p15:presenceInfo xmlns:p15="http://schemas.microsoft.com/office/powerpoint/2012/main" userId="RN006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F9F"/>
    <a:srgbClr val="67BCC8"/>
    <a:srgbClr val="DDEDDF"/>
    <a:srgbClr val="008CC2"/>
    <a:srgbClr val="D5E9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BF802-039E-4B6E-A75F-AF2E053AB843}" type="datetimeFigureOut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A9A60-28A4-4097-91D6-3D751D073B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74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EDAC77-E15D-13A4-F746-A63385312E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254A353-5B3B-21B6-59CF-3650F77539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74FF83-EA79-8D52-C4C6-AD9FBC4FD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5B3A7-3846-4409-926C-CF74AE06CBC0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298406-2E13-7966-B402-5F4349C3A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9F99A3-2CC9-EC0F-F52B-95ACEE6F1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90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9E975A-8B70-98A3-F016-8E2E0BA10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1F3061-A903-CE5C-EF9E-21461E410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9D6161-2541-316F-6538-FA0A26BA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12CC-07BE-46E4-96E6-2B21DD977864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351DD1-8CB9-D39B-5577-80A1A928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93ADBA-9592-7581-A95D-335A9D95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47110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192BAD0-15B9-34C1-7CF1-1FFAB9F0B8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49258A1-D15E-C623-7A4C-1EC83DD88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97FA17-2DFB-01D2-D7DA-A6A0221AB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E85B-E50E-434D-87F3-9B604C1EC7B9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49E30B-6794-9158-2657-949D541EE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CF3FFA-B0D9-DC4F-30D5-1984B1009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692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69EBE3-77E1-FD14-0C88-5D6C52EA6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A157B8-56F3-84FA-7411-DB8989BD43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256485-A725-1914-ECA5-606DF618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E1FE-E122-425E-9B0D-0FB63D1A3C68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EFAD40-B07A-7679-8FE0-E32F8567F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F89129-3541-0E97-4103-DBE3C7F9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45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453C2-E900-9809-598A-66D2DB3FE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5B6C90-CD9C-CE09-7E5A-BD9C52D3C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BB6100-389C-078D-3C28-F93256B33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5BEDB-383E-4664-A5AB-1812CDA646BE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85EDAEF-8CC9-4B84-7F31-6C3690AB7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1DA6D6-4AA2-31E0-B5DD-5C9412088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435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F7ADEF-3FF4-0152-8220-EA62CD689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A10A7A-B2EF-E50D-7A52-2DAE62332A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E5E7BD1-A876-704C-F0EB-5C44E811EF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B1A115-E68B-3F5B-82B7-D1EFBB35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3393E-8192-4071-AB5D-98E4FF3A963A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9295BAB-EC36-E817-F4AC-067F77219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76E4F4-0999-04C5-DC27-165D54B14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3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99185-1A74-3010-4DFF-03FB3D4EE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2C6381-EBA1-7C20-CD33-49DF060A2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1039A0-5869-0877-D746-A979F83C2E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5F631D4-D1EC-F1C4-241C-68CE6EF61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67330A0-EBCB-6703-9356-ABE36F7C87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9B112E9-B384-7D3A-2A42-EF41AB96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9E993-FE68-421B-8C34-AB20E3ECD4E4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6C2F708-AA66-CFC8-DE71-2B6CAB3A9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3A52FD5-992C-B6A6-2CE9-6F8ED872E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122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C410FD-4BBE-BF36-4D51-E4D776C3E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2190823-4C58-3DC9-42FD-CEC10C57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9A0A3-80D9-4114-86D0-AF34B045794D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2DF003-96B4-8AC2-EA43-6A5AE9C3D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53A1CB6-083A-B271-F143-B2EBFB376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62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E36713-D9A1-E97B-4090-B49EFF1CF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F935-B41B-49EA-99D9-B0AD959D86B5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379188-CB40-BFDB-7803-FDA02F16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FD77AEA-13A1-A4F8-8C09-1DC8ED00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3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738B67-8DC9-2072-DA7B-1950E50AD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C3C1A3-60AC-08FB-96F4-284E50F69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506FC4C-68A9-3903-B15C-456855114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EC585B-970D-3D75-69C7-43E67E9A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312CC-07BE-46E4-96E6-2B21DD977864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EA8FD6C-EC27-B583-E64B-957A74ECE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430D7D9-9FB7-8531-6008-AA06FF04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0401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A83EEB-6891-2E1E-F990-B44ED2837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7ED05FB-76B8-DD67-07BA-FB917A7D0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013441-8884-2AA4-AC55-B30D40C81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DF7CC25-FD83-119D-D4E3-E0909F408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AA2D-F724-4D50-9F15-8A3CDBC25031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8F67BC-0E4F-5DF6-47D5-82132567C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A8E547-D4DB-E95E-6458-3DAE9B585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92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C2D601-CD95-3597-6E3C-4BB950B4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4D561F-0EA5-3D73-6904-09BEB9ED7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0F6E6-FAD7-E28B-3338-2490687030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9312CC-07BE-46E4-96E6-2B21DD977864}" type="datetime1">
              <a:rPr kumimoji="1" lang="ja-JP" altLang="en-US" smtClean="0"/>
              <a:t>2024/9/17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E9824D-8377-2F56-2785-31F10B9FF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7CA331-13F5-94ED-072F-EC1D76C0D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6FDF65-660E-4E81-AB3D-8967623D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Text - 第28回 日本病院総合診療医学会学術総会">
            <a:extLst>
              <a:ext uri="{FF2B5EF4-FFF2-40B4-BE49-F238E27FC236}">
                <a16:creationId xmlns:a16="http://schemas.microsoft.com/office/drawing/2014/main" id="{8B339904-DF12-D6B7-47EA-29A969D3E28B}"/>
              </a:ext>
            </a:extLst>
          </p:cNvPr>
          <p:cNvSpPr txBox="1">
            <a:spLocks/>
          </p:cNvSpPr>
          <p:nvPr userDrawn="1"/>
        </p:nvSpPr>
        <p:spPr>
          <a:xfrm>
            <a:off x="0" y="6400800"/>
            <a:ext cx="1219199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900" kern="12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00" spc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zh-CN" sz="1000" spc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zh-CN" altLang="en-US" sz="1000" spc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 日本病院総合診療医学会学術総会</a:t>
            </a:r>
            <a:endParaRPr lang="ja-JP" altLang="en-US" sz="1000" spc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748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- 様式2-1）開示すべき COI がある場合"/>
          <p:cNvSpPr txBox="1"/>
          <p:nvPr/>
        </p:nvSpPr>
        <p:spPr>
          <a:xfrm>
            <a:off x="7880424" y="286603"/>
            <a:ext cx="3275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-1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4" name="Title - 演題名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総合診療での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QOL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調査（演題名）</a:t>
            </a:r>
          </a:p>
        </p:txBody>
      </p:sp>
      <p:sp>
        <p:nvSpPr>
          <p:cNvPr id="11" name="Text - 施設名"/>
          <p:cNvSpPr txBox="1"/>
          <p:nvPr/>
        </p:nvSpPr>
        <p:spPr>
          <a:xfrm>
            <a:off x="0" y="324000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日本病院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zh-TW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施設名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2" name="Text - 氏名"/>
          <p:cNvSpPr txBox="1"/>
          <p:nvPr/>
        </p:nvSpPr>
        <p:spPr>
          <a:xfrm>
            <a:off x="0" y="3960000"/>
            <a:ext cx="12191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広島　太郎（氏名）</a:t>
            </a:r>
          </a:p>
        </p:txBody>
      </p:sp>
      <p:sp>
        <p:nvSpPr>
          <p:cNvPr id="9" name="Text - 筆頭演者は日本義肢装具学会への COI 自己申告を完了しています"/>
          <p:cNvSpPr txBox="1"/>
          <p:nvPr/>
        </p:nvSpPr>
        <p:spPr>
          <a:xfrm>
            <a:off x="0" y="5722884"/>
            <a:ext cx="12192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筆頭演者は</a:t>
            </a:r>
            <a:r>
              <a:rPr lang="zh-CN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病院総合診療医学会への </a:t>
            </a:r>
            <a:r>
              <a:rPr lang="en-US" altLang="ja-JP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自己申告を完了しています</a:t>
            </a:r>
            <a:endParaRPr lang="ja-JP" altLang="en-US" sz="15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071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- 様式2-2）開示すべき COI がある場合"/>
          <p:cNvSpPr txBox="1"/>
          <p:nvPr/>
        </p:nvSpPr>
        <p:spPr>
          <a:xfrm>
            <a:off x="7880424" y="286603"/>
            <a:ext cx="32752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様式</a:t>
            </a:r>
            <a:r>
              <a:rPr lang="en-US" altLang="ja-JP" sz="15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-2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）開示すべき </a:t>
            </a:r>
            <a:r>
              <a:rPr lang="en-US" altLang="ja-JP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がある場合</a:t>
            </a:r>
            <a:endParaRPr lang="en-US" altLang="ja-JP" sz="15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4" name="Title - 筆頭演者の COI 開示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筆頭演者の </a:t>
            </a:r>
            <a:r>
              <a:rPr lang="en-US" altLang="ja-JP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3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</a:p>
        </p:txBody>
      </p:sp>
      <p:sp>
        <p:nvSpPr>
          <p:cNvPr id="7" name="Text - 日本義肢装具学会への COI 自己申告を完了しており、昨年 1 月～12 月において本講演に関して開示すべき COI は以下の通りです"/>
          <p:cNvSpPr>
            <a:spLocks noGrp="1"/>
          </p:cNvSpPr>
          <p:nvPr>
            <p:ph type="body" orient="vert" idx="1"/>
          </p:nvPr>
        </p:nvSpPr>
        <p:spPr>
          <a:xfrm>
            <a:off x="2932430" y="1980000"/>
            <a:ext cx="6327140" cy="541866"/>
          </a:xfrm>
        </p:spPr>
        <p:txBody>
          <a:bodyPr vert="horz"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病院総合診療医学会への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自己申告を完了しており、</a:t>
            </a:r>
            <a:endParaRPr lang="en-US" altLang="ja-JP" sz="15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</a:pP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昨年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月～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月において本講演に関して開示すべき </a:t>
            </a:r>
            <a:r>
              <a:rPr lang="en-US" altLang="ja-JP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 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は以下の通りです</a:t>
            </a:r>
          </a:p>
        </p:txBody>
      </p:sp>
      <p:sp>
        <p:nvSpPr>
          <p:cNvPr id="2" name="Text - 開示すべき内容が過去3年間にある項目のみ記載">
            <a:extLst>
              <a:ext uri="{FF2B5EF4-FFF2-40B4-BE49-F238E27FC236}">
                <a16:creationId xmlns:a16="http://schemas.microsoft.com/office/drawing/2014/main" id="{017EA9AB-32D2-51C0-EB15-C3C593DE6717}"/>
              </a:ext>
            </a:extLst>
          </p:cNvPr>
          <p:cNvSpPr txBox="1"/>
          <p:nvPr/>
        </p:nvSpPr>
        <p:spPr>
          <a:xfrm>
            <a:off x="900000" y="3542090"/>
            <a:ext cx="1872532" cy="784830"/>
          </a:xfrm>
          <a:prstGeom prst="rect">
            <a:avLst/>
          </a:prstGeom>
          <a:noFill/>
          <a:ln>
            <a:solidFill>
              <a:srgbClr val="005F9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開示すべき内容が</a:t>
            </a:r>
            <a:endParaRPr lang="en-US" altLang="ja-JP" sz="1500" dirty="0">
              <a:solidFill>
                <a:srgbClr val="005F9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過去</a:t>
            </a:r>
            <a:r>
              <a:rPr lang="en-US" altLang="ja-JP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年間にある</a:t>
            </a:r>
            <a:endParaRPr lang="en-US" altLang="ja-JP" sz="1500" dirty="0">
              <a:solidFill>
                <a:srgbClr val="005F9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5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項目のみ記載</a:t>
            </a:r>
            <a:endParaRPr lang="ja-JP" altLang="en-US" sz="1500" dirty="0">
              <a:solidFill>
                <a:srgbClr val="005F9F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Text - ↑　利用時に削除ください">
            <a:extLst>
              <a:ext uri="{FF2B5EF4-FFF2-40B4-BE49-F238E27FC236}">
                <a16:creationId xmlns:a16="http://schemas.microsoft.com/office/drawing/2014/main" id="{0D50BA16-B549-A6C4-5C28-3737790DA25A}"/>
              </a:ext>
            </a:extLst>
          </p:cNvPr>
          <p:cNvSpPr txBox="1"/>
          <p:nvPr/>
        </p:nvSpPr>
        <p:spPr>
          <a:xfrm>
            <a:off x="825412" y="4326596"/>
            <a:ext cx="2021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ja-JP" altLang="en-US" sz="1400" dirty="0">
                <a:solidFill>
                  <a:srgbClr val="005F9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↑　利用時に削除ください</a:t>
            </a:r>
          </a:p>
        </p:txBody>
      </p:sp>
      <p:sp>
        <p:nvSpPr>
          <p:cNvPr id="8" name="Text - COI開示内容"/>
          <p:cNvSpPr txBox="1">
            <a:spLocks/>
          </p:cNvSpPr>
          <p:nvPr/>
        </p:nvSpPr>
        <p:spPr>
          <a:xfrm>
            <a:off x="3306000" y="2764505"/>
            <a:ext cx="5580000" cy="2340000"/>
          </a:xfrm>
          <a:prstGeom prst="rect">
            <a:avLst/>
          </a:prstGeom>
        </p:spPr>
        <p:txBody>
          <a:bodyPr vert="horz" lIns="45720" tIns="0" rIns="45720" bIns="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役員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顧問職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株の保有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利益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特許権使用料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講演料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あり（○○製薬）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原稿料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研究費（受託研究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共同研究費）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あり（○○製薬）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奨学寄附金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寄付講座所属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あり（〇〇製薬）</a:t>
            </a:r>
            <a:endParaRPr lang="en-US" altLang="ja-JP" sz="12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lnSpc>
                <a:spcPts val="600"/>
              </a:lnSpc>
              <a:buClr>
                <a:srgbClr val="005F9F"/>
              </a:buClr>
              <a:buFont typeface="+mj-lt"/>
              <a:buAutoNum type="arabicPeriod"/>
            </a:pP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贈答品などの報酬 </a:t>
            </a:r>
            <a:r>
              <a:rPr lang="en-US" altLang="ja-JP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		</a:t>
            </a:r>
            <a:r>
              <a:rPr lang="ja-JP" altLang="en-US" sz="12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なし</a:t>
            </a:r>
          </a:p>
        </p:txBody>
      </p:sp>
      <p:sp>
        <p:nvSpPr>
          <p:cNvPr id="9" name="Text - 施設名"/>
          <p:cNvSpPr txBox="1">
            <a:spLocks/>
          </p:cNvSpPr>
          <p:nvPr/>
        </p:nvSpPr>
        <p:spPr>
          <a:xfrm>
            <a:off x="0" y="5400000"/>
            <a:ext cx="12193200" cy="159173"/>
          </a:xfrm>
          <a:prstGeom prst="rect">
            <a:avLst/>
          </a:prstGeom>
        </p:spPr>
        <p:txBody>
          <a:bodyPr vert="horz" lIns="45720" tIns="0" rIns="45720" bIns="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"/>
              </a:lnSpc>
              <a:buNone/>
            </a:pPr>
            <a:r>
              <a:rPr lang="zh-TW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</a:t>
            </a:r>
            <a:r>
              <a:rPr lang="zh-TW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病院（施設名）</a:t>
            </a:r>
            <a:endParaRPr lang="ja-JP" altLang="en-US" sz="15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Text - 氏名"/>
          <p:cNvSpPr txBox="1"/>
          <p:nvPr/>
        </p:nvSpPr>
        <p:spPr>
          <a:xfrm>
            <a:off x="0" y="576000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広島　太郎（氏名）</a:t>
            </a:r>
            <a:endParaRPr lang="ja-JP" altLang="en-US" sz="20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788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9F19CDC683FE3408DF9912B79945B27" ma:contentTypeVersion="9" ma:contentTypeDescription="新しいドキュメントを作成します。" ma:contentTypeScope="" ma:versionID="86a9f04e6b2022b797e6e0c1b734dd06">
  <xsd:schema xmlns:xsd="http://www.w3.org/2001/XMLSchema" xmlns:xs="http://www.w3.org/2001/XMLSchema" xmlns:p="http://schemas.microsoft.com/office/2006/metadata/properties" xmlns:ns2="20c99508-4edd-4315-ab68-e10a5ad2991f" xmlns:ns3="3bed829b-272d-4c4f-9ee8-2c4ff9865197" targetNamespace="http://schemas.microsoft.com/office/2006/metadata/properties" ma:root="true" ma:fieldsID="7d9f390e0a9aa2aae092007529bf410d" ns2:_="" ns3:_="">
    <xsd:import namespace="20c99508-4edd-4315-ab68-e10a5ad2991f"/>
    <xsd:import namespace="3bed829b-272d-4c4f-9ee8-2c4ff98651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c99508-4edd-4315-ab68-e10a5ad299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d2a1769f-ad55-45dc-ad7f-fd4646189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ed829b-272d-4c4f-9ee8-2c4ff986519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5ec88499-81cb-44a5-9aea-9d93252f01a9}" ma:internalName="TaxCatchAll" ma:showField="CatchAllData" ma:web="3bed829b-272d-4c4f-9ee8-2c4ff98651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c99508-4edd-4315-ab68-e10a5ad2991f">
      <Terms xmlns="http://schemas.microsoft.com/office/infopath/2007/PartnerControls"/>
    </lcf76f155ced4ddcb4097134ff3c332f>
    <TaxCatchAll xmlns="3bed829b-272d-4c4f-9ee8-2c4ff9865197" xsi:nil="true"/>
  </documentManagement>
</p:properties>
</file>

<file path=customXml/itemProps1.xml><?xml version="1.0" encoding="utf-8"?>
<ds:datastoreItem xmlns:ds="http://schemas.openxmlformats.org/officeDocument/2006/customXml" ds:itemID="{43F46640-139A-41D4-BA00-29CEF8904B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c99508-4edd-4315-ab68-e10a5ad2991f"/>
    <ds:schemaRef ds:uri="3bed829b-272d-4c4f-9ee8-2c4ff9865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249751-7E5C-445A-80CB-7E906BC5FBB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9700AA-B3C6-43A6-B3E5-CEFAB076DA20}">
  <ds:schemaRefs>
    <ds:schemaRef ds:uri="http://schemas.microsoft.com/office/2006/metadata/properties"/>
    <ds:schemaRef ds:uri="http://schemas.microsoft.com/office/infopath/2007/PartnerControls"/>
    <ds:schemaRef ds:uri="20c99508-4edd-4315-ab68-e10a5ad2991f"/>
    <ds:schemaRef ds:uri="3bed829b-272d-4c4f-9ee8-2c4ff986519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130342</TotalTime>
  <Words>219</Words>
  <Application>Microsoft Office PowerPoint</Application>
  <PresentationFormat>ワイド画面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Office テーマ</vt:lpstr>
      <vt:lpstr>総合診療でのQOL調査（演題名）</vt:lpstr>
      <vt:lpstr>筆頭演者の COI 開示</vt:lpstr>
    </vt:vector>
  </TitlesOfParts>
  <Company>neographics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RN006</dc:creator>
  <cp:lastModifiedBy>矢吹　由宇</cp:lastModifiedBy>
  <cp:revision>13</cp:revision>
  <dcterms:created xsi:type="dcterms:W3CDTF">2016-05-29T15:01:50Z</dcterms:created>
  <dcterms:modified xsi:type="dcterms:W3CDTF">2024-09-17T05:46:48Z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0x010100B9F19CDC683FE3408DF9912B79945B27</vt:lpwstr>
  </property>
</Properties>
</file>