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7"/>
  </p:notesMasterIdLst>
  <p:sldIdLst>
    <p:sldId id="256" r:id="rId5"/>
    <p:sldId id="259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様式1/2-1）開示すべき COI がない場合" id="{1F530F7E-EE38-4443-9F52-F9B559FB48E2}">
          <p14:sldIdLst>
            <p14:sldId id="256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N006" initials="R" lastIdx="1" clrIdx="0">
    <p:extLst>
      <p:ext uri="{19B8F6BF-5375-455C-9EA6-DF929625EA0E}">
        <p15:presenceInfo xmlns:p15="http://schemas.microsoft.com/office/powerpoint/2012/main" userId="RN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9F"/>
    <a:srgbClr val="67BCC8"/>
    <a:srgbClr val="DDEDDF"/>
    <a:srgbClr val="008CC2"/>
    <a:srgbClr val="D5E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BF802-039E-4B6E-A75F-AF2E053AB843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A9A60-28A4-4097-91D6-3D751D073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74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A9A60-28A4-4097-91D6-3D751D073BC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9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8C6603-8EFC-4BAD-0C5C-689BF120F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C16A1F9-3162-4E41-437C-EA20DC6C6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B6FB50-DAF1-E3F6-0339-E71D5DAA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3A7-3846-4409-926C-CF74AE06CBC0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7A2DE6-A52A-B876-2DE0-FF795516E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AFC00D-CA44-01BB-912C-D1B87860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78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C64CF4-0AD3-E686-F24B-3F1364A02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D885E3B-740F-E71A-69CE-2FBEF6543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7885BC-E68B-0638-8B6A-620D7716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12CC-07BE-46E4-96E6-2B21DD977864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530C8E-1765-6797-736F-F681F6305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E9DFF3-0267-C8E5-061C-FC13A5886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70564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BA85FB-7A10-15E7-2D4B-489E88537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C1BF36-186C-9514-D57F-363D459B2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307D2E-24B7-7515-9F74-5BD25AE25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3E85B-E50E-434D-87F3-9B604C1EC7B9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4A7528-94B9-8C8A-B289-BFB973137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581ADF-B2AC-054A-2681-BA46F9530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85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8A5A96-D3F9-1BA6-CD87-BDB837D00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47C5E0-4E45-10CC-309E-7BBE002B8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7690FE-69BA-6A11-EB9D-EFE68D0F9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E1FE-E122-425E-9B0D-0FB63D1A3C68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95DFD2-3144-688B-6CDE-13B89C4DB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83C8DC-9C0D-2F45-CB7C-C5DAD92B3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18D6AA-4097-FB96-DB53-A2A91780F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346DC9-C828-BEF8-5327-4FAB59DC3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85124-06CE-A83E-D302-7E87DDEA8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BEDB-383E-4664-A5AB-1812CDA646BE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B7AAE9-FFC9-3909-AB2C-506C66A82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F7F044-070C-35FD-DA98-BE64A76D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51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053673-DB5C-9871-BB66-B3E496CC1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D3BA1F-CF9A-C8A6-FEFE-76520E8FDE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5B65DE-3DBE-7B79-FBDB-E79EA91F2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DC60E9-64BF-B9DA-6812-85096103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93E-8192-4071-AB5D-98E4FF3A963A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723E19-35AF-ABDC-6D7A-5B44A4BC6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BEF29A-28F1-524B-2AFE-D52732A2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66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B4217C-7613-BEFB-4846-C5A4E1244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1EDA12-F130-4559-0B44-D787E67A2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C04E9C-B318-0822-9831-7B9E4E030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A831491-AE93-C486-1958-E7DBC6DC7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582C6A1-293A-4A4D-F99F-7FB174F04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0F5A630-AF8A-2CC2-B158-A34CD6444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E993-FE68-421B-8C34-AB20E3ECD4E4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EA5E72B-3745-9AD8-95D0-9487CEE56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1D75491-D536-D0DB-E431-B75A54D2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07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1995A7-9DC2-6165-1441-D3E8A830C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9A4D3C-FF54-7A0B-34DA-EA66D812D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9A0A3-80D9-4114-86D0-AF34B045794D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58221E7-0010-2BFE-DF39-FB5A7B398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0984CC-4A75-4AB9-4124-68DADEE28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1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BEC2F02-DE57-F0A5-E032-F8EDDAD97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F935-B41B-49EA-99D9-B0AD959D86B5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219FEA-45FD-2833-6158-A5D76A80C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5AEC5E-6422-D57A-01A8-B57AC61B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99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1698DB-4119-4393-20E5-83DBA189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F8776E-FDF3-0B2A-FD41-EA22DEF0B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1D8988-F9A0-9107-1360-5A100E4E9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86D989-A549-BBAD-D161-F27376863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12CC-07BE-46E4-96E6-2B21DD977864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73ECB9-195F-AF28-262B-BE5A0C84F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CD47D1-64CB-D827-0C35-850A7A14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601538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8AA9A7-8F27-3688-8EE6-BCF734F95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A70F38F-E2D5-6767-7A5A-A83A07882C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2EE297E-A473-47EE-8C7F-2C10BBA74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677EAD-4085-FE3E-E9B4-83823D672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A2D-F724-4D50-9F15-8A3CDBC25031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407E04-8C3A-E2AF-F286-6B59987A8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59FBCA-16BD-C91D-4D4C-ECAC5CBA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3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B6F335B-EB57-3608-60F9-A11EE53E6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9DBFF4-5E43-5CB6-D6AD-0CD2850CE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1F6A76-E418-F542-C8B2-9E427F57AC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9312CC-07BE-46E4-96E6-2B21DD977864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A35FC3-07EE-1CC5-5F23-DA1EBC23D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B30BC5-DCFD-A3B7-41D9-43E371833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ext - 第28回 日本病院総合診療医学会学術総会">
            <a:extLst>
              <a:ext uri="{FF2B5EF4-FFF2-40B4-BE49-F238E27FC236}">
                <a16:creationId xmlns:a16="http://schemas.microsoft.com/office/drawing/2014/main" id="{1297167C-B2E5-D7AC-879C-D33AFFBE532F}"/>
              </a:ext>
            </a:extLst>
          </p:cNvPr>
          <p:cNvSpPr txBox="1">
            <a:spLocks/>
          </p:cNvSpPr>
          <p:nvPr userDrawn="1"/>
        </p:nvSpPr>
        <p:spPr>
          <a:xfrm>
            <a:off x="0" y="6400800"/>
            <a:ext cx="1219199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spc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zh-CN" sz="1000" spc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zh-CN" altLang="en-US" sz="1000" spc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 日本病院総合診療医学会学術総会</a:t>
            </a:r>
            <a:endParaRPr lang="ja-JP" altLang="en-US" sz="1000" spc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577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- 様式1-1）開示すべき COI がない場合"/>
          <p:cNvSpPr txBox="1"/>
          <p:nvPr/>
        </p:nvSpPr>
        <p:spPr>
          <a:xfrm>
            <a:off x="7861124" y="286603"/>
            <a:ext cx="32945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-1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がない場合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10" name="Title - 演題名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総合診療での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QOL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調査（演題名）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0" y="32400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日本病院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広島　太郎（氏名）</a:t>
            </a:r>
          </a:p>
        </p:txBody>
      </p:sp>
      <p:sp>
        <p:nvSpPr>
          <p:cNvPr id="6" name="Text - 本演題の発表に関して開示すべき COI はありません"/>
          <p:cNvSpPr txBox="1"/>
          <p:nvPr/>
        </p:nvSpPr>
        <p:spPr>
          <a:xfrm>
            <a:off x="0" y="5722884"/>
            <a:ext cx="1219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本演題の発表に関して開示すべき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395611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- 様式1-2）開示すべき COI がない場合"/>
          <p:cNvSpPr txBox="1"/>
          <p:nvPr/>
        </p:nvSpPr>
        <p:spPr>
          <a:xfrm>
            <a:off x="7861188" y="286603"/>
            <a:ext cx="32944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がない場合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10" name="Title - 筆頭演者のCOI開示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0" y="3240000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日本病院（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広島　太郎（</a:t>
            </a:r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氏名）</a:t>
            </a:r>
          </a:p>
        </p:txBody>
      </p:sp>
      <p:sp>
        <p:nvSpPr>
          <p:cNvPr id="8" name="Text - 本演題の発表に関して開示すべき COI はありません"/>
          <p:cNvSpPr txBox="1"/>
          <p:nvPr/>
        </p:nvSpPr>
        <p:spPr>
          <a:xfrm>
            <a:off x="0" y="5722884"/>
            <a:ext cx="1219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本演題の発表に関して開示すべき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225401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c99508-4edd-4315-ab68-e10a5ad2991f">
      <Terms xmlns="http://schemas.microsoft.com/office/infopath/2007/PartnerControls"/>
    </lcf76f155ced4ddcb4097134ff3c332f>
    <TaxCatchAll xmlns="3bed829b-272d-4c4f-9ee8-2c4ff986519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9F19CDC683FE3408DF9912B79945B27" ma:contentTypeVersion="9" ma:contentTypeDescription="新しいドキュメントを作成します。" ma:contentTypeScope="" ma:versionID="86a9f04e6b2022b797e6e0c1b734dd06">
  <xsd:schema xmlns:xsd="http://www.w3.org/2001/XMLSchema" xmlns:xs="http://www.w3.org/2001/XMLSchema" xmlns:p="http://schemas.microsoft.com/office/2006/metadata/properties" xmlns:ns2="20c99508-4edd-4315-ab68-e10a5ad2991f" xmlns:ns3="3bed829b-272d-4c4f-9ee8-2c4ff9865197" targetNamespace="http://schemas.microsoft.com/office/2006/metadata/properties" ma:root="true" ma:fieldsID="7d9f390e0a9aa2aae092007529bf410d" ns2:_="" ns3:_="">
    <xsd:import namespace="20c99508-4edd-4315-ab68-e10a5ad2991f"/>
    <xsd:import namespace="3bed829b-272d-4c4f-9ee8-2c4ff98651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c99508-4edd-4315-ab68-e10a5ad299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d2a1769f-ad55-45dc-ad7f-fd4646189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ed829b-272d-4c4f-9ee8-2c4ff986519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5ec88499-81cb-44a5-9aea-9d93252f01a9}" ma:internalName="TaxCatchAll" ma:showField="CatchAllData" ma:web="3bed829b-272d-4c4f-9ee8-2c4ff98651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9700AA-B3C6-43A6-B3E5-CEFAB076DA20}">
  <ds:schemaRefs>
    <ds:schemaRef ds:uri="http://schemas.microsoft.com/office/2006/metadata/properties"/>
    <ds:schemaRef ds:uri="http://schemas.microsoft.com/office/infopath/2007/PartnerControls"/>
    <ds:schemaRef ds:uri="20c99508-4edd-4315-ab68-e10a5ad2991f"/>
    <ds:schemaRef ds:uri="3bed829b-272d-4c4f-9ee8-2c4ff9865197"/>
  </ds:schemaRefs>
</ds:datastoreItem>
</file>

<file path=customXml/itemProps2.xml><?xml version="1.0" encoding="utf-8"?>
<ds:datastoreItem xmlns:ds="http://schemas.openxmlformats.org/officeDocument/2006/customXml" ds:itemID="{43F46640-139A-41D4-BA00-29CEF8904B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c99508-4edd-4315-ab68-e10a5ad2991f"/>
    <ds:schemaRef ds:uri="3bed829b-272d-4c4f-9ee8-2c4ff9865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249751-7E5C-445A-80CB-7E906BC5FB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130342</TotalTime>
  <Words>89</Words>
  <Application>Microsoft Office PowerPoint</Application>
  <PresentationFormat>ワイド画面</PresentationFormat>
  <Paragraphs>13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Office テーマ</vt:lpstr>
      <vt:lpstr>総合診療でのQOL調査（演題名）</vt:lpstr>
      <vt:lpstr>筆頭演者のCOI開示</vt:lpstr>
    </vt:vector>
  </TitlesOfParts>
  <Company>neographics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RN006</dc:creator>
  <cp:lastModifiedBy>矢吹　由宇</cp:lastModifiedBy>
  <cp:revision>13</cp:revision>
  <dcterms:created xsi:type="dcterms:W3CDTF">2016-05-29T15:01:50Z</dcterms:created>
  <dcterms:modified xsi:type="dcterms:W3CDTF">2024-09-17T05:46:10Z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0x010100B9F19CDC683FE3408DF9912B79945B27</vt:lpwstr>
  </property>
</Properties>
</file>