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/>
    <p:restoredTop sz="86364"/>
  </p:normalViewPr>
  <p:slideViewPr>
    <p:cSldViewPr snapToGrid="0" showGuides="1">
      <p:cViewPr varScale="1">
        <p:scale>
          <a:sx n="52" d="100"/>
          <a:sy n="52" d="100"/>
        </p:scale>
        <p:origin x="90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87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6EE154-4716-4AE0-BE95-030F13413362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66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73388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536575"/>
            <a:ext cx="8132762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0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0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4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165600"/>
            <a:ext cx="8520112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演題発表に関連し、開示すべき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</Words>
  <Application>Microsoft Office PowerPoint</Application>
  <PresentationFormat>画面に合わせる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日本心臓リハビリテーション学会 ＣＯ Ｉ 開示 　 発表者名　心ハ一郎、心ハ二郎、心ハ三郎（◎代表者） ◎代表者</vt:lpstr>
      <vt:lpstr>日本心臓リハビリテーション学会 ＣＯ Ｉ 開示 　 発表者名　心ハ一郎、心ハ二郎、心ハ三郎（◎代表者） ◎代表者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心リハ学会ノート</cp:lastModifiedBy>
  <cp:revision>94</cp:revision>
  <dcterms:created xsi:type="dcterms:W3CDTF">2000-09-04T17:39:07Z</dcterms:created>
  <dcterms:modified xsi:type="dcterms:W3CDTF">2017-05-26T06:14:06Z</dcterms:modified>
</cp:coreProperties>
</file>