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3"/>
    <a:srgbClr val="E1E5D9"/>
    <a:srgbClr val="FE602E"/>
    <a:srgbClr val="E8753C"/>
    <a:srgbClr val="D65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49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92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78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9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98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83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12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54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96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47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4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EDB1-8AB1-4DFD-9385-3051B21B09C9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FF93-2C06-4097-A5C8-3D9577AD9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2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524000" y="825500"/>
            <a:ext cx="9144000" cy="30861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ts val="5600"/>
              </a:lnSpc>
            </a:pPr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日本認知療法・認知行動療法学会</a:t>
            </a:r>
            <a:b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br>
              <a:rPr kumimoji="1"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筆頭発表者名：○○ ○○</a:t>
            </a:r>
            <a:endParaRPr kumimoji="1" lang="ja-JP" altLang="en-US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524000" y="4483100"/>
            <a:ext cx="9144000" cy="1168400"/>
          </a:xfrm>
        </p:spPr>
        <p:txBody>
          <a:bodyPr anchor="b">
            <a:noAutofit/>
          </a:bodyPr>
          <a:lstStyle/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この発表に関連し、開示すべき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COI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関係にある</a:t>
            </a:r>
          </a:p>
          <a:p>
            <a:pPr algn="l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86376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 txBox="1">
            <a:spLocks/>
          </p:cNvSpPr>
          <p:nvPr/>
        </p:nvSpPr>
        <p:spPr>
          <a:xfrm>
            <a:off x="1524000" y="4161565"/>
            <a:ext cx="9144000" cy="2080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この発表に関連し、開示すべき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COI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関係にある企業など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・受託研究・共同研究費： 〇〇製薬</a:t>
            </a: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・奨学寄附金： 〇〇製薬</a:t>
            </a: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・寄付金講座所属： あり（〇〇製薬）</a:t>
            </a: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1524000" y="825500"/>
            <a:ext cx="9144000" cy="3086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600"/>
              </a:lnSpc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日本認知療法・認知行動療法学会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筆頭発表者名：○○ ○○</a:t>
            </a:r>
          </a:p>
        </p:txBody>
      </p:sp>
    </p:spTree>
    <p:extLst>
      <p:ext uri="{BB962C8B-B14F-4D97-AF65-F5344CB8AC3E}">
        <p14:creationId xmlns:p14="http://schemas.microsoft.com/office/powerpoint/2010/main" val="136456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00254" y="2102608"/>
            <a:ext cx="63914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b="1" dirty="0">
                <a:solidFill>
                  <a:srgbClr val="FF0000"/>
                </a:solidFill>
              </a:rPr>
              <a:t>視聴に際しての注意喚起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651000" y="3617032"/>
            <a:ext cx="8890000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個人情報保護のため、</a:t>
            </a: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この発表で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知りえた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9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クライエントのプライバシーに関わる情報について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9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他言しないことを求めます。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1559106" y="3121586"/>
            <a:ext cx="9073789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89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136</Words>
  <Application>Microsoft Office PowerPoint</Application>
  <PresentationFormat>ワイド画面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Office テーマ</vt:lpstr>
      <vt:lpstr>日本認知療法・認知行動療法学会 利益相反（COI）開示 筆頭発表者名：○○ ○○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 匠</dc:creator>
  <cp:lastModifiedBy>安田 雅子</cp:lastModifiedBy>
  <cp:revision>19</cp:revision>
  <dcterms:created xsi:type="dcterms:W3CDTF">2022-08-25T04:03:55Z</dcterms:created>
  <dcterms:modified xsi:type="dcterms:W3CDTF">2023-10-31T03:38:11Z</dcterms:modified>
</cp:coreProperties>
</file>