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7D3F3-EBC2-4092-A249-BB4FD99EF547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EA68-2FD0-47C9-887D-DBCCB06DDE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383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EA68-2FD0-47C9-887D-DBCCB06DDE7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15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9EFE4-3F7C-4527-BAC2-F5C24B624CA8}" type="datetimeFigureOut">
              <a:rPr kumimoji="1" lang="ja-JP" altLang="en-US" smtClean="0"/>
              <a:pPr/>
              <a:t>2018/1/29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63408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2800" dirty="0" smtClean="0"/>
              <a:t>様式２（開示情報ない場合）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1124744"/>
            <a:ext cx="820891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日本精神科救急学会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利益相反（</a:t>
            </a:r>
            <a:r>
              <a:rPr lang="en-US" altLang="ja-JP" sz="3200" dirty="0" smtClean="0"/>
              <a:t>COI)</a:t>
            </a:r>
            <a:r>
              <a:rPr lang="ja-JP" altLang="en-US" sz="3200" dirty="0" smtClean="0"/>
              <a:t>開示</a:t>
            </a:r>
            <a:endParaRPr lang="en-US" altLang="ja-JP" sz="3200" dirty="0" smtClean="0"/>
          </a:p>
          <a:p>
            <a:pPr algn="ctr"/>
            <a:r>
              <a:rPr kumimoji="1" lang="ja-JP" altLang="en-US" sz="2400" dirty="0" smtClean="0"/>
              <a:t>筆頭発表者名：　○○　○○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2852936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演題発表に関連し、開示すべき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関係</a:t>
            </a:r>
            <a:r>
              <a:rPr lang="ja-JP" altLang="en-US" sz="2400" dirty="0" smtClean="0"/>
              <a:t>にある企業などは</a:t>
            </a:r>
            <a:endParaRPr lang="en-US" altLang="ja-JP" sz="2400" dirty="0" smtClean="0"/>
          </a:p>
          <a:p>
            <a:r>
              <a:rPr lang="ja-JP" altLang="en-US" sz="2400" dirty="0" smtClean="0"/>
              <a:t>ありません。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endParaRPr lang="en-US" altLang="ja-JP" sz="2400" dirty="0" smtClean="0"/>
          </a:p>
          <a:p>
            <a:endParaRPr kumimoji="1" lang="en-US" altLang="ja-JP" sz="2400" dirty="0"/>
          </a:p>
          <a:p>
            <a:endParaRPr lang="en-US" altLang="ja-JP" sz="2400" dirty="0" smtClean="0"/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この形式はサンプルなので、必要な情報が開示されれば、形式は自由です。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様式２（開示情報ない場合）</vt:lpstr>
    </vt:vector>
  </TitlesOfParts>
  <Company>千葉県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様式２（開示情報ない場合）</dc:title>
  <dc:creator>千葉県</dc:creator>
  <cp:lastModifiedBy>NCH080A-USER</cp:lastModifiedBy>
  <cp:revision>4</cp:revision>
  <cp:lastPrinted>2018-01-29T07:29:30Z</cp:lastPrinted>
  <dcterms:created xsi:type="dcterms:W3CDTF">2017-01-19T11:46:18Z</dcterms:created>
  <dcterms:modified xsi:type="dcterms:W3CDTF">2018-01-29T07:29:33Z</dcterms:modified>
</cp:coreProperties>
</file>