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5F890F-471F-4256-1D9D-31C1DB70A8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98D1CE8-6768-02DB-596B-E974E0871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10726F-A6A7-26F3-AFB0-274A88D7E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9ADFE8-CE56-1495-2F37-94D1BD829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B9B964-C3B0-280E-70B4-22AA219E7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662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28D8BE-F638-E731-B9A8-1315AA96F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500D46-DF1D-3F24-9902-E1AE69C2D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396C8C-3011-C1A2-8C1F-344D72D3B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5E8F39-33C9-4CDB-F50D-C563278BB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AEC1A5-65AA-E508-C2DC-8493D9F34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97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37F598C-B1CB-6B78-D549-FF09633EBD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CF32C2-E654-D6BF-66F2-B8C934093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F7FC9E-6D04-D66D-61AC-4A80CCE82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678744-06F1-00CC-4BA5-70758A1F3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6DA0E8-8E37-60F6-5385-96544C25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3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1DEC9D-8FBF-AD7B-82AB-1EE60B370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DD3159-BCD3-9C80-0122-CF5D618D8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4DCD97-8974-6181-1EFB-F060CB7DA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4FA8F-14BC-FFFB-B4DD-5FC7C97FB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64C63C-7B79-D6B4-57B5-9579F2E41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91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3BA694-5B81-F6ED-B096-6DEA7B4A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B6FA58-CC87-E837-1CE4-F2CFB2689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1E92F0-FC8D-AA7E-B1B3-5E1DA52FD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AC85F2-BC52-6BC8-1ED0-F281C8FC2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3DAA6F-DD53-5A9E-19CA-8C2AB0570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49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FA33B8-A774-A8DA-59DB-2C9DA90DC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1CFAE7-6C54-E03B-8D9A-D25B7FE4B1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8CF5F7-0DF6-6B45-6C98-B22BC3E127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412D9A-A15E-3AEE-D4EE-D323F33F0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28DEBB-67AD-8691-80F3-C62B12BC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E8FD28-D2F9-EA4F-B36A-7D29A05EB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81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CCC29D-A951-26F7-CAFF-AD207CFCA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A99AE37-0F35-5E26-78B1-5A6B29ACE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889BF37-2881-A122-CEE6-BA7DFF183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D148633-EB5D-8EE4-B7CC-103B66F16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66EA9C4-D14A-A6AB-1CDA-F4BE1F92D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ABF9E73-E7F9-F76A-258D-F79E0444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54FE881-7759-FE8A-4E7A-220A89496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D6A92C6-DFB7-B839-6CF8-49D28DFE2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16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2855E-7250-D42C-773E-F1D7ED8A8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743CBE-4176-DA70-A943-09C23BAC3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EFF77B0-021F-A076-B85A-234246F17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E8A0B3C-52F9-F208-609B-1FCBFE98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00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7C8A8C4-81EE-96E4-9147-3AF27569F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E9CFCA1-D465-9228-D12D-C67906726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C113D31-1836-B230-3E8C-116354AFA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50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B56498-A2AB-6E29-F583-1024D3B82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25A976-665B-6EF2-2088-29B74448E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A3CE5E-E7C4-885D-77C6-44D9EC60E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A3FDAE-9447-D81A-5E04-6C6DCB996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6783F3-E974-AD86-8F39-EE00B3D97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3413B0-3D96-713A-FB39-4640426E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71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301D5-2DD2-D64B-AEA9-6F328AC7D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4C77B7D-0E76-0EE8-ADFA-963BAEF128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FE3D46-29B3-6BAF-89F6-853C8B0AC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68D4FE-F5DD-2853-63B9-A7F0B2839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06D54A-08F0-7EF2-26B5-1964076A8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E4CCD1-6B28-6101-7F01-65338AE8B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1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111C2B-7871-1F13-ADA5-DEB333E3A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BEA854-467E-35DB-D34A-A070B6497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62CF39-D1C8-8457-F8D9-CBCF6773F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F5619-7A5A-472C-A1D5-74EFC23B8E20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4C6591-6832-F035-7EEF-32AE4242F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413FA3-B103-ADC9-A4E4-D2A6AA1C7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F335B-CFF9-4623-B2A2-8A79563A84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39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348C28-ECD1-D5FD-C54B-1D7D22A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10193"/>
            <a:ext cx="9144000" cy="241880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4000" b="1" dirty="0"/>
              <a:t>第</a:t>
            </a:r>
            <a:r>
              <a:rPr lang="en-US" altLang="ja-JP" sz="4000" b="1" dirty="0"/>
              <a:t>7</a:t>
            </a:r>
            <a:r>
              <a:rPr kumimoji="1" lang="ja-JP" altLang="en-US" sz="4000" b="1"/>
              <a:t>回</a:t>
            </a:r>
            <a:r>
              <a:rPr kumimoji="1" lang="ja-JP" altLang="en-US" sz="4000" b="1" dirty="0"/>
              <a:t>日本石綿・中皮腫学会学術集会</a:t>
            </a:r>
            <a:br>
              <a:rPr kumimoji="1" lang="en-US" altLang="ja-JP" sz="4000" b="1" dirty="0"/>
            </a:br>
            <a:r>
              <a:rPr kumimoji="1" lang="en-US" altLang="ja-JP" sz="4000" b="1" dirty="0"/>
              <a:t>COI</a:t>
            </a:r>
            <a:r>
              <a:rPr lang="ja-JP" altLang="en-US" sz="4000" b="1" dirty="0"/>
              <a:t> </a:t>
            </a:r>
            <a:r>
              <a:rPr kumimoji="1" lang="ja-JP" altLang="en-US" sz="4000" b="1" dirty="0"/>
              <a:t>開示</a:t>
            </a:r>
            <a:br>
              <a:rPr kumimoji="1" lang="en-US" altLang="ja-JP" sz="4000" b="1" dirty="0"/>
            </a:br>
            <a:br>
              <a:rPr kumimoji="1" lang="en-US" altLang="ja-JP" sz="4000" b="1" dirty="0"/>
            </a:br>
            <a:r>
              <a:rPr kumimoji="1" lang="ja-JP" altLang="en-US" sz="4000" b="1" dirty="0"/>
              <a:t>筆頭演者</a:t>
            </a:r>
            <a:r>
              <a:rPr lang="ja-JP" altLang="en-US" sz="4000" b="1" dirty="0"/>
              <a:t>　〇〇　〇〇</a:t>
            </a:r>
            <a:endParaRPr kumimoji="1" lang="ja-JP" altLang="en-US" sz="4000" b="1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C79921-2877-FE8B-375C-D84F87360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20352"/>
            <a:ext cx="9144000" cy="1655762"/>
          </a:xfrm>
        </p:spPr>
        <p:txBody>
          <a:bodyPr/>
          <a:lstStyle/>
          <a:p>
            <a:pPr algn="l"/>
            <a:r>
              <a:rPr kumimoji="1" lang="ja-JP" altLang="en-US" dirty="0"/>
              <a:t>　　　　　演題発表に関連し、開示すべき</a:t>
            </a:r>
            <a:r>
              <a:rPr kumimoji="1" lang="en-US" altLang="ja-JP" dirty="0"/>
              <a:t>COI</a:t>
            </a:r>
            <a:r>
              <a:rPr kumimoji="1" lang="ja-JP" altLang="en-US" dirty="0"/>
              <a:t>関係にある</a:t>
            </a:r>
            <a:endParaRPr kumimoji="1" lang="en-US" altLang="ja-JP" dirty="0"/>
          </a:p>
          <a:p>
            <a:pPr algn="l"/>
            <a:r>
              <a:rPr lang="ja-JP" altLang="en-US" dirty="0"/>
              <a:t>　　　　　企業などは有りません。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153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第7回日本石綿・中皮腫学会学術集会 COI 開示  筆頭演者　〇〇　〇〇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第3回日本石綿・中皮腫学会学術集会 COI開示 筆頭演者　〇〇　〇〇</dc:title>
  <dc:creator>尾崎 太</dc:creator>
  <cp:lastModifiedBy>owner</cp:lastModifiedBy>
  <cp:revision>9</cp:revision>
  <dcterms:created xsi:type="dcterms:W3CDTF">2022-08-25T06:45:46Z</dcterms:created>
  <dcterms:modified xsi:type="dcterms:W3CDTF">2026-02-13T08:35:24Z</dcterms:modified>
</cp:coreProperties>
</file>