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4576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382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970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819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257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5048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253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833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651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773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353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C3663-9F12-4F12-ACEB-389A2FA4681E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2996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角丸四角形 20"/>
          <p:cNvSpPr/>
          <p:nvPr/>
        </p:nvSpPr>
        <p:spPr>
          <a:xfrm>
            <a:off x="831273" y="5661247"/>
            <a:ext cx="7481454" cy="1008113"/>
          </a:xfrm>
          <a:prstGeom prst="roundRect">
            <a:avLst/>
          </a:prstGeom>
          <a:gradFill>
            <a:gsLst>
              <a:gs pos="0">
                <a:schemeClr val="bg1"/>
              </a:gs>
              <a:gs pos="42000">
                <a:schemeClr val="accent3">
                  <a:lumMod val="40000"/>
                  <a:lumOff val="60000"/>
                </a:schemeClr>
              </a:gs>
            </a:gsLst>
            <a:lin ang="5400000" scaled="0"/>
          </a:gradFill>
          <a:ln w="190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9512" y="188640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令和●年度</a:t>
            </a:r>
            <a:r>
              <a:rPr lang="zh-CN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日本臨床衛生検査技師会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zh-CN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中四国支部医学検査学会（第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</a:t>
            </a:r>
            <a:r>
              <a:rPr lang="zh-CN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回）</a:t>
            </a:r>
            <a:endParaRPr lang="en-US" altLang="zh-CN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57700" y="3621930"/>
            <a:ext cx="403052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日臨技大学医学部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宮島　次郎</a:t>
            </a:r>
            <a:endParaRPr lang="en-US" altLang="zh-CN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333564" y="5661247"/>
            <a:ext cx="6478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利益相反の有無　：　有</a:t>
            </a:r>
            <a:endParaRPr lang="en-US" altLang="zh-CN" b="1" dirty="0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79512" y="2095981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検査における・・・・・・・・</a:t>
            </a:r>
            <a:endParaRPr lang="en-US" altLang="zh-CN" sz="3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33197" y="6021288"/>
            <a:ext cx="74795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lang="ja-JP" altLang="en-US" sz="1400" b="1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この演題に関連し、開示すべき</a:t>
            </a:r>
            <a:r>
              <a:rPr lang="en-US" altLang="ja-JP" sz="1400" b="1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1400" b="1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関係にある企業名</a:t>
            </a:r>
            <a:endParaRPr lang="en-US" altLang="ja-JP" sz="1400" b="1" dirty="0">
              <a:solidFill>
                <a:sysClr val="windowText" lastClr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en-US" altLang="ja-JP" sz="1400" b="1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XXX</a:t>
            </a:r>
            <a:r>
              <a:rPr lang="ja-JP" altLang="en-US" sz="1400" b="1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株式会社、○○株式会社</a:t>
            </a:r>
            <a:endParaRPr lang="en-US" altLang="zh-CN" sz="1400" b="1" dirty="0">
              <a:solidFill>
                <a:sysClr val="windowText" lastClr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0" y="5373217"/>
            <a:ext cx="9144000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3540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62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</dc:creator>
  <cp:lastModifiedBy>レタープレス鍵川</cp:lastModifiedBy>
  <cp:revision>10</cp:revision>
  <dcterms:created xsi:type="dcterms:W3CDTF">2015-08-24T04:42:46Z</dcterms:created>
  <dcterms:modified xsi:type="dcterms:W3CDTF">2022-03-14T04:26:04Z</dcterms:modified>
</cp:coreProperties>
</file>