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F114F7-3184-94F8-CE6C-562D364C5E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CAACA7D-355B-FF15-F038-3A3B191BC9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EC8C7B-340C-444A-1F37-C0B88422D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34BBED-B25C-B82D-205A-EDAC769C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B016E1B-85CA-C11D-F8A9-EC24F6D2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30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53B494-D869-958B-4907-F13A4A78D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797947-0E61-43F9-10D6-139742896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39B549-6E1E-3FA3-D20F-7940CA769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4CE2C0-B1CE-12CB-7346-3A9E03F3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139650-2F6C-8CE1-7FF0-5C8B760DF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322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9F6A1B9-39E4-C7A9-434E-811C9A34FF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13E2B3-812D-DF28-FB4F-46F71B612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9093B2-A075-0A36-CB4E-2138992B1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C34F97-3257-17BB-8CEC-D6DB06CF0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7DD642F-3CBE-7D67-6FDD-C46B811F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207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221EFD-F7A7-7590-4D14-A2A284C13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B030F81-0D53-E58E-75F7-E7FD3A4B9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EF6B03-6FFC-5459-F456-0E20A3524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73A857-E04C-E8C9-9981-6D260BA8A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77A1EA-06B7-31F8-2357-981B8DEE2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4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0C148D-60C2-6EAA-A933-946DE5152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8C528A-554C-AB30-61B0-6A19632D5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25C01FF-8A4A-7333-899D-158653E4D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DED9B-141C-5164-E9C5-5D5C48EE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AB5AB9-57AB-D9E5-7F24-79170BC36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83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130587-F686-D4E8-A83D-D9CE102D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496D47-3589-FB38-2543-09B234DF69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4EC06E8-5DE9-CB40-3E2A-267F15360C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1E4A86-6FF2-5C38-F19B-93169EEA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86B177-6AA5-65FF-8A06-F6A9925A6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0BCC99-6F68-97B1-CEF3-3F16DEBDF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630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351EAC-E0A8-7975-C623-3B2081EDF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F34E78-2342-A8B0-4304-0BA93BAA41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44EA67-573E-2DB6-25BD-0BEFD4919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08D8242-2CE0-CD10-6405-050352564B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91218D2-0E4C-F77A-9AD7-3C8087B5DA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959A9BD-767B-2CB2-243D-46A199767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271F8C6-E285-72D5-569E-B59016D08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06A9AB-30FD-F24A-0417-24B16EEFB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66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2BE759-CA88-DB8A-25DB-BF20ABFF1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60E28BC-AAAD-0B60-8E3E-EDFB87435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C30F44F-B296-3F9B-7927-36BACFA7E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20D3411-9DE9-D6B7-AE0B-123E6C2B8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64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7C5087A-A0E3-0317-8A1D-19841063C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9CC7C43-4969-E397-3503-523B6D3AB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504C3AD-8B49-30C9-87A3-C92D49CF8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535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2946CF-C739-7BD8-6349-B76DEB7BE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A17C7B-0C0E-8D20-05C1-C29997415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168002-BEBA-1E80-2321-6F976FE2A2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B95CAD-96E9-AA7E-6807-B1D0725F0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40CB9B-D577-6D14-40E1-1BB42392F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6204D3E-370B-E930-D88E-BF5FE8514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1127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E1195-238D-F683-1C99-00227ACC6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5601745-DAA1-08EE-D7FF-D473CAF5D6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B10C38A-25DF-321D-A8F9-E7730D3D3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905354E-29D4-336C-D43F-3D0C965C5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78ADC91-E024-BE24-7C57-9582D8F54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856A86-7ACF-4DD8-AAC0-4CC5FBE775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854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EC2619-0C9A-EBDB-F309-D4F72EF6C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B5D7418-272A-1A31-912F-9573C3023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C9E0E4-48FC-415C-7962-9B8A916D77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A3BC52-5007-459C-B24B-D825B9408805}" type="datetimeFigureOut">
              <a:rPr kumimoji="1" lang="ja-JP" altLang="en-US" smtClean="0"/>
              <a:t>2025/1/20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3AA023-0CC3-1837-25FF-056550C705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2CEA05-1BEB-A2B1-F913-2B008C75D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1ED1497-0E3E-4B44-957B-21D50B716AA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646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四角形: 角を丸くする 3">
            <a:extLst>
              <a:ext uri="{FF2B5EF4-FFF2-40B4-BE49-F238E27FC236}">
                <a16:creationId xmlns:a16="http://schemas.microsoft.com/office/drawing/2014/main" id="{C11E84CD-1F02-C96D-7A25-7588243D6CF1}"/>
              </a:ext>
            </a:extLst>
          </p:cNvPr>
          <p:cNvSpPr/>
          <p:nvPr/>
        </p:nvSpPr>
        <p:spPr>
          <a:xfrm>
            <a:off x="2816942" y="147483"/>
            <a:ext cx="6558116" cy="162232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日本アブレーション研究会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  <a:endParaRPr kumimoji="1" lang="en-US" altLang="ja-JP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筆頭演者：○○○○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2FB1DF7-FD38-8B60-783C-9276F9E776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074603"/>
              </p:ext>
            </p:extLst>
          </p:nvPr>
        </p:nvGraphicFramePr>
        <p:xfrm>
          <a:off x="970115" y="1938347"/>
          <a:ext cx="10216442" cy="4450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3708">
                  <a:extLst>
                    <a:ext uri="{9D8B030D-6E8A-4147-A177-3AD203B41FA5}">
                      <a16:colId xmlns:a16="http://schemas.microsoft.com/office/drawing/2014/main" val="326594177"/>
                    </a:ext>
                  </a:extLst>
                </a:gridCol>
                <a:gridCol w="964982">
                  <a:extLst>
                    <a:ext uri="{9D8B030D-6E8A-4147-A177-3AD203B41FA5}">
                      <a16:colId xmlns:a16="http://schemas.microsoft.com/office/drawing/2014/main" val="4026824269"/>
                    </a:ext>
                  </a:extLst>
                </a:gridCol>
                <a:gridCol w="5867752">
                  <a:extLst>
                    <a:ext uri="{9D8B030D-6E8A-4147-A177-3AD203B41FA5}">
                      <a16:colId xmlns:a16="http://schemas.microsoft.com/office/drawing/2014/main" val="388776694"/>
                    </a:ext>
                  </a:extLst>
                </a:gridCol>
              </a:tblGrid>
              <a:tr h="399553"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演題発表に関連し、筆頭演者が開示すべき</a:t>
                      </a:r>
                      <a:r>
                        <a:rPr kumimoji="1" lang="en-US" altLang="ja-JP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COI</a:t>
                      </a:r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関係にある企業などは以下の通りです。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963917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利益相反種類</a:t>
                      </a: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有無</a:t>
                      </a: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有の場合　企業名など（氏名）</a:t>
                      </a:r>
                      <a:endParaRPr kumimoji="1" lang="en-US" altLang="ja-JP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tx2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022608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役員・顧問職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321861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株保有・利益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79568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特許使用料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606946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講演料等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1430415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原稿料等</a:t>
                      </a:r>
                      <a:endParaRPr kumimoji="1" lang="en-US" altLang="ja-JP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85841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受託研究・共同研究費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4116273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奨学寄付金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○○製薬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8506751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寄付講座所属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あり（○○製薬）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184980"/>
                  </a:ext>
                </a:extLst>
              </a:tr>
              <a:tr h="405102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贈答品などの報酬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34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4691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94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矢吹　由宇</dc:creator>
  <cp:lastModifiedBy>中原 憂子</cp:lastModifiedBy>
  <cp:revision>4</cp:revision>
  <dcterms:created xsi:type="dcterms:W3CDTF">2024-09-19T07:37:32Z</dcterms:created>
  <dcterms:modified xsi:type="dcterms:W3CDTF">2025-01-20T02:37:43Z</dcterms:modified>
</cp:coreProperties>
</file>