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27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9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1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480C-B142-40CB-BFE2-8B4B56C78112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0659" y="200369"/>
            <a:ext cx="8740346" cy="35148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4000" dirty="0">
                <a:latin typeface="+mj-ea"/>
              </a:rPr>
              <a:t>日本手術</a:t>
            </a:r>
            <a:r>
              <a:rPr kumimoji="1" lang="ja-JP" altLang="en-US" sz="4000">
                <a:latin typeface="+mj-ea"/>
              </a:rPr>
              <a:t>看護学会中国地区</a:t>
            </a:r>
            <a:r>
              <a:rPr kumimoji="1" lang="en-US" altLang="ja-JP" sz="4000">
                <a:latin typeface="+mj-ea"/>
              </a:rPr>
              <a:t>COI</a:t>
            </a:r>
            <a:r>
              <a:rPr kumimoji="1" lang="ja-JP" altLang="en-US" sz="4000" dirty="0">
                <a:latin typeface="+mj-ea"/>
              </a:rPr>
              <a:t>開示</a:t>
            </a:r>
            <a:br>
              <a:rPr kumimoji="1" lang="en-US" altLang="ja-JP" sz="4000" dirty="0">
                <a:latin typeface="+mj-ea"/>
              </a:rPr>
            </a:br>
            <a:br>
              <a:rPr lang="en-US" altLang="ja-JP" sz="4000" dirty="0">
                <a:latin typeface="+mj-ea"/>
              </a:rPr>
            </a:br>
            <a:r>
              <a:rPr lang="ja-JP" altLang="en-US" sz="2800" dirty="0">
                <a:latin typeface="+mj-ea"/>
              </a:rPr>
              <a:t>発表者（研究責任者）氏名：</a:t>
            </a:r>
            <a:br>
              <a:rPr lang="en-US" altLang="ja-JP" sz="2800" dirty="0">
                <a:latin typeface="+mj-ea"/>
              </a:rPr>
            </a:br>
            <a:br>
              <a:rPr lang="en-US" altLang="ja-JP" sz="2800" dirty="0">
                <a:latin typeface="+mj-ea"/>
              </a:rPr>
            </a:br>
            <a:r>
              <a:rPr lang="ja-JP" altLang="en-US" sz="2800" dirty="0">
                <a:latin typeface="+mj-ea"/>
              </a:rPr>
              <a:t>所属：</a:t>
            </a:r>
            <a:endParaRPr kumimoji="1" lang="ja-JP" altLang="en-US" sz="2800" dirty="0">
              <a:latin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697" y="4135395"/>
            <a:ext cx="6112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発表者（研究責任者）</a:t>
            </a:r>
            <a:r>
              <a:rPr lang="ja-JP" altLang="ja-JP" sz="2400" dirty="0">
                <a:latin typeface="+mn-ea"/>
              </a:rPr>
              <a:t>は日本</a:t>
            </a:r>
            <a:r>
              <a:rPr lang="ja-JP" altLang="en-US" sz="2400" dirty="0">
                <a:latin typeface="+mn-ea"/>
              </a:rPr>
              <a:t>手術</a:t>
            </a:r>
            <a:r>
              <a:rPr lang="ja-JP" altLang="ja-JP" sz="2400" dirty="0">
                <a:latin typeface="+mn-ea"/>
              </a:rPr>
              <a:t>看護学会への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ja-JP" sz="2400" dirty="0">
                <a:latin typeface="+mn-ea"/>
              </a:rPr>
              <a:t>自己申告を完了しています。</a:t>
            </a:r>
            <a:br>
              <a:rPr lang="en-US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発表に関連し開示すべき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ja-JP" sz="2400" dirty="0">
                <a:latin typeface="+mn-ea"/>
              </a:rPr>
              <a:t>関係にある企業・組織</a:t>
            </a:r>
            <a:r>
              <a:rPr lang="ja-JP" altLang="en-US" sz="2400" dirty="0">
                <a:latin typeface="+mn-ea"/>
              </a:rPr>
              <a:t>・</a:t>
            </a:r>
            <a:r>
              <a:rPr lang="ja-JP" altLang="ja-JP" sz="2400" dirty="0">
                <a:latin typeface="+mn-ea"/>
              </a:rPr>
              <a:t>団体等はありません</a:t>
            </a:r>
            <a:r>
              <a:rPr lang="ja-JP" altLang="en-US" sz="2400" dirty="0">
                <a:latin typeface="+mn-ea"/>
              </a:rPr>
              <a:t>。</a:t>
            </a:r>
            <a:endParaRPr kumimoji="1" lang="ja-JP" altLang="en-US" sz="2400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895" y="4613189"/>
            <a:ext cx="1340863" cy="1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62</Words>
  <Application>Microsoft Macintosh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日本手術看護学会中国地区COI開示  発表者（研究責任者）氏名：  所属：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日本手術看護学会COI開示  発表者（研究責任者）氏名：  所属：</dc:title>
  <dc:creator>木村三香</dc:creator>
  <cp:lastModifiedBy>恵子 中西</cp:lastModifiedBy>
  <cp:revision>3</cp:revision>
  <dcterms:created xsi:type="dcterms:W3CDTF">2017-03-09T04:12:57Z</dcterms:created>
  <dcterms:modified xsi:type="dcterms:W3CDTF">2023-04-13T21:41:16Z</dcterms:modified>
</cp:coreProperties>
</file>