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40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57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81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0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2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49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45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22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52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5">
            <a:extLst>
              <a:ext uri="{FF2B5EF4-FFF2-40B4-BE49-F238E27FC236}">
                <a16:creationId xmlns:a16="http://schemas.microsoft.com/office/drawing/2014/main" id="{5BBAA113-ED0C-035F-F1A1-8E0AB538F9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84901555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  <a:tr h="526018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3587480175"/>
                  </a:ext>
                </a:extLst>
              </a:tr>
            </a:tbl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F317-586D-430B-A032-F9518BB02946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EC844BB-5511-EC0C-2622-482B4852F69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5975351"/>
            <a:ext cx="1016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668781" y="2574920"/>
            <a:ext cx="8854441" cy="17081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dist" defTabSz="457200">
              <a:lnSpc>
                <a:spcPct val="200000"/>
              </a:lnSpc>
            </a:pPr>
            <a:r>
              <a:rPr lang="ja-JP" alt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演題発表内容に関連し、発表者らに開示すべき</a:t>
            </a:r>
            <a:endParaRPr lang="en-US" altLang="ja-JP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 defTabSz="457200">
              <a:lnSpc>
                <a:spcPct val="200000"/>
              </a:lnSpc>
            </a:pPr>
            <a:r>
              <a:rPr lang="en-US" altLang="ja-JP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</a:t>
            </a:r>
            <a:r>
              <a:rPr lang="ja-JP" altLang="en-US" sz="2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0" lang="ja-JP" altLang="en-US" sz="28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68098E9E-0314-EDF0-7ED8-DA80C4B5C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kumimoji="0" lang="ja-JP" altLang="en-US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5511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安田 雅子</dc:creator>
  <cp:lastModifiedBy>安田 雅子</cp:lastModifiedBy>
  <cp:revision>1</cp:revision>
  <dcterms:created xsi:type="dcterms:W3CDTF">2025-07-08T01:40:35Z</dcterms:created>
  <dcterms:modified xsi:type="dcterms:W3CDTF">2025-07-08T01:41:40Z</dcterms:modified>
</cp:coreProperties>
</file>