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94660"/>
  </p:normalViewPr>
  <p:slideViewPr>
    <p:cSldViewPr snapToGrid="0">
      <p:cViewPr varScale="1">
        <p:scale>
          <a:sx n="91" d="100"/>
          <a:sy n="91" d="100"/>
        </p:scale>
        <p:origin x="13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4B908D-1EEC-82D4-2B12-554CD43143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F68F4AE-D41B-CB3A-1D50-EC80D750F3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C50FC6-E963-7BFB-DA11-97A480628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7FB7B-03DE-471E-91B8-3A66964CA551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F9F40C8-0D0B-F2B8-C047-6B18AB0E7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296EC0-905B-9599-0E29-A32337A48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A996-48F3-48D0-84A9-3E7ABB3C0E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081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220857-257C-393D-573F-1B2D43E1E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A5FD0FC-94CA-3625-8FD3-E93F5C8CC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5144E9-AC84-D366-DEA5-C39F209C4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7FB7B-03DE-471E-91B8-3A66964CA551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9BBBB4-2F64-746E-4094-728CC7627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B87AD6-EF42-535A-AA6A-405845C07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A996-48F3-48D0-84A9-3E7ABB3C0E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54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6F6C7AB-5E16-11D3-BA66-1E1043B171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8B55EC0-A040-4A94-13A4-5676A15EFA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A9499C-2AA9-25E3-167E-83836EEEF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7FB7B-03DE-471E-91B8-3A66964CA551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33D65E-E921-A839-28F0-C02181101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83720B-5938-9DFE-270B-02C40D94E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A996-48F3-48D0-84A9-3E7ABB3C0E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8732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34445A-0BE3-AFB9-12DE-AEC574565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658E6E2-D436-DC13-5A16-8B7C176FA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1D3ED5-C64B-4A30-D932-CCFA1F843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7FB7B-03DE-471E-91B8-3A66964CA551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A08691-4DCE-D2D7-DE10-BAF2E2245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9C31C7-68E1-E273-3EA1-6733D84EE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A996-48F3-48D0-84A9-3E7ABB3C0E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7864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A4D242-99A7-F460-97B7-886D3955A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E85FE95-CB54-B1B1-CE7A-40ABB0C4F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ADC4E5-DC2C-6C05-56CE-8F74642DC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7FB7B-03DE-471E-91B8-3A66964CA551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14D9321-7EF9-6564-91B5-393B7C3EC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E25FB6-C592-B402-2B69-486CF94EC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A996-48F3-48D0-84A9-3E7ABB3C0E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243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295A35-ABAE-A3EA-0539-25C330344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028B3CB-FCA1-6DA2-53EE-924C3E7E28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4EE33F6-74A1-4703-8B2D-84752175A3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E3A16F5-01D2-B630-150C-085132DC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7FB7B-03DE-471E-91B8-3A66964CA551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6D9BC2C-3BE7-1646-F638-AE9FEEA91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E6404C0-2B54-9068-9146-9C10CB7AE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A996-48F3-48D0-84A9-3E7ABB3C0E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561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A4C206-07C8-7222-1007-485A75E81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B59EDD2-FF51-146A-3885-1E313C2B3A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4BB9416-4B91-71E2-3C2E-BD3E5B32B7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8D8AE9A-C386-643A-DEC8-1C07C040C2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7B0FE50-F63B-ADB4-6C65-282C21E859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CDDB58A-C8F9-0981-E69E-ADB8D3830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7FB7B-03DE-471E-91B8-3A66964CA551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FE50B2E-DE55-9A58-649C-F7F9A4228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36F5E21-EC19-0578-141B-350AE469C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A996-48F3-48D0-84A9-3E7ABB3C0E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3693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605552-41F8-6D77-584B-4B2275CA2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C14BDAB-DA48-5CEC-26D4-9A5590D76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7FB7B-03DE-471E-91B8-3A66964CA551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2F7B40F-4B6E-3372-8842-9A2001B41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3330F32-CF5B-43C0-34CB-2B366B7A1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A996-48F3-48D0-84A9-3E7ABB3C0E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190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7947CE7-6603-308A-3298-738010133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7FB7B-03DE-471E-91B8-3A66964CA551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B95BCAE-FE65-70A6-21DD-B923521E8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E4FF147-6C52-46BE-199C-E7CC0286E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A996-48F3-48D0-84A9-3E7ABB3C0E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05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9489BE-C3A6-D9EF-C205-8E4381A9D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CC175E0-BE25-41AB-1ABE-1ECC8FDE1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EF7DE1E-6D98-8B75-FF2C-2C32ACFFB7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8A37806-3D79-564F-6D89-002F074C5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7FB7B-03DE-471E-91B8-3A66964CA551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44367B6-2669-9BA1-FFCA-65F760BF8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2ABC219-B959-CEFC-5CFD-B7924E19F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A996-48F3-48D0-84A9-3E7ABB3C0E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1885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DC7157-E8AC-58AE-6247-568D99B65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58D18EB-F321-C105-C2CA-AED7EF7BAE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3EDAE64-38D3-FA7A-3670-B44B8845D7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94A4FA7-9D62-AFE8-9A5A-A94622832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7FB7B-03DE-471E-91B8-3A66964CA551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5C7A0C1-DFFC-E0C8-D784-3FD5D0702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0ABA93C-8070-11B9-4FD5-3EA44634A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A996-48F3-48D0-84A9-3E7ABB3C0E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376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E0F978E-7627-582B-BF82-63BA491F8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5A9767D-C2D7-486D-C1E2-310889E35A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7C7B1B-8495-6BF9-77E1-129D3B5955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257FB7B-03DE-471E-91B8-3A66964CA551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F34AC5-DADA-7CF8-3C8B-2EF164BD9D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DDCBBE8-880B-05E8-954E-DE7FD7FFA3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184A996-48F3-48D0-84A9-3E7ABB3C0E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07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60EAB975-E217-EE92-BC3A-3292F70BC1A6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0"/>
          <a:ext cx="9144000" cy="1597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811357437"/>
                    </a:ext>
                  </a:extLst>
                </a:gridCol>
              </a:tblGrid>
              <a:tr h="109981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800" spc="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COI</a:t>
                      </a:r>
                      <a:r>
                        <a:rPr kumimoji="1" lang="ja-JP" altLang="en-US" sz="4800" spc="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1977848"/>
                  </a:ext>
                </a:extLst>
              </a:tr>
              <a:tr h="4980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発表者名：東京一郎、京都二郎、大阪三郎、◎福岡四郎（◎代表者）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9564111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BC857B1-5E31-0E6D-BAFA-A514B86DDA64}"/>
              </a:ext>
            </a:extLst>
          </p:cNvPr>
          <p:cNvSpPr txBox="1"/>
          <p:nvPr/>
        </p:nvSpPr>
        <p:spPr>
          <a:xfrm>
            <a:off x="1672857" y="1699978"/>
            <a:ext cx="8846286" cy="5074070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①役員・顧問職：</a:t>
            </a:r>
            <a:endParaRPr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②株の保有と利益：</a:t>
            </a:r>
            <a:endParaRPr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③特許権使用料：</a:t>
            </a:r>
            <a:endParaRPr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④日当、講演料など：</a:t>
            </a:r>
            <a:endParaRPr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⑤原稿料：</a:t>
            </a:r>
            <a:endParaRPr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⑥研究費：</a:t>
            </a:r>
            <a:endParaRPr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⑦奨学（奨励）寄附金：</a:t>
            </a:r>
            <a:endParaRPr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⑧寄附講座：</a:t>
            </a:r>
            <a:endParaRPr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⑨その他の報酬：</a:t>
            </a:r>
          </a:p>
        </p:txBody>
      </p:sp>
    </p:spTree>
    <p:extLst>
      <p:ext uri="{BB962C8B-B14F-4D97-AF65-F5344CB8AC3E}">
        <p14:creationId xmlns:p14="http://schemas.microsoft.com/office/powerpoint/2010/main" val="197488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60EAB975-E217-EE92-BC3A-3292F70BC1A6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0"/>
          <a:ext cx="9144000" cy="1597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811357437"/>
                    </a:ext>
                  </a:extLst>
                </a:gridCol>
              </a:tblGrid>
              <a:tr h="109981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800" spc="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COI</a:t>
                      </a:r>
                      <a:r>
                        <a:rPr kumimoji="1" lang="ja-JP" altLang="en-US" sz="4800" spc="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1977848"/>
                  </a:ext>
                </a:extLst>
              </a:tr>
              <a:tr h="4980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発表者名：東京一郎、京都二郎、大阪三郎、◎福岡四郎（◎代表者）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9564111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BC857B1-5E31-0E6D-BAFA-A514B86DDA64}"/>
              </a:ext>
            </a:extLst>
          </p:cNvPr>
          <p:cNvSpPr txBox="1"/>
          <p:nvPr/>
        </p:nvSpPr>
        <p:spPr>
          <a:xfrm>
            <a:off x="3489428" y="2449061"/>
            <a:ext cx="5213144" cy="221599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>
              <a:lnSpc>
                <a:spcPct val="200000"/>
              </a:lnSpc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日当、講演料など：</a:t>
            </a:r>
            <a:r>
              <a:rPr lang="en-US" altLang="ja-JP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製薬、</a:t>
            </a:r>
            <a:r>
              <a:rPr lang="en-US" altLang="ja-JP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製薬</a:t>
            </a:r>
            <a:endParaRPr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原稿料：</a:t>
            </a:r>
            <a:r>
              <a:rPr lang="en-US" altLang="ja-JP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製薬</a:t>
            </a:r>
            <a:endParaRPr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奨学（奨励）寄附金：</a:t>
            </a:r>
            <a:r>
              <a:rPr lang="en-US" altLang="ja-JP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製薬、</a:t>
            </a:r>
            <a:r>
              <a:rPr lang="en-US" altLang="ja-JP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製薬</a:t>
            </a:r>
            <a:endParaRPr lang="ja-JP" altLang="en-US" sz="2400" dirty="0"/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66C62BC6-4B1A-907D-4F73-3100002A8D46}"/>
              </a:ext>
            </a:extLst>
          </p:cNvPr>
          <p:cNvSpPr/>
          <p:nvPr/>
        </p:nvSpPr>
        <p:spPr>
          <a:xfrm>
            <a:off x="9519683" y="202019"/>
            <a:ext cx="999460" cy="744279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b="1" dirty="0">
                <a:solidFill>
                  <a:srgbClr val="FF0000"/>
                </a:solidFill>
              </a:rPr>
              <a:t>例</a:t>
            </a:r>
          </a:p>
        </p:txBody>
      </p:sp>
      <p:sp>
        <p:nvSpPr>
          <p:cNvPr id="2" name="吹き出し: 四角形 1">
            <a:extLst>
              <a:ext uri="{FF2B5EF4-FFF2-40B4-BE49-F238E27FC236}">
                <a16:creationId xmlns:a16="http://schemas.microsoft.com/office/drawing/2014/main" id="{6A32E0B7-3910-6E5E-BFB2-A082CDA6D168}"/>
              </a:ext>
            </a:extLst>
          </p:cNvPr>
          <p:cNvSpPr/>
          <p:nvPr/>
        </p:nvSpPr>
        <p:spPr>
          <a:xfrm>
            <a:off x="3551098" y="5115107"/>
            <a:ext cx="5089807" cy="1260000"/>
          </a:xfrm>
          <a:prstGeom prst="wedgeRectCallout">
            <a:avLst>
              <a:gd name="adj1" fmla="val -22326"/>
              <a:gd name="adj2" fmla="val -76203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発表者全員の、本人・親族・組織が利益相反関係にある企業などを、３年分まとめて記載する。</a:t>
            </a:r>
          </a:p>
        </p:txBody>
      </p:sp>
    </p:spTree>
    <p:extLst>
      <p:ext uri="{BB962C8B-B14F-4D97-AF65-F5344CB8AC3E}">
        <p14:creationId xmlns:p14="http://schemas.microsoft.com/office/powerpoint/2010/main" val="1235615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</Words>
  <Application>Microsoft Office PowerPoint</Application>
  <PresentationFormat>ワイド画面</PresentationFormat>
  <Paragraphs>18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安田 雅子</dc:creator>
  <cp:lastModifiedBy>安田 雅子</cp:lastModifiedBy>
  <cp:revision>1</cp:revision>
  <dcterms:created xsi:type="dcterms:W3CDTF">2025-07-08T01:42:23Z</dcterms:created>
  <dcterms:modified xsi:type="dcterms:W3CDTF">2025-07-08T01:43:18Z</dcterms:modified>
</cp:coreProperties>
</file>