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14" y="660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55436" y="692085"/>
            <a:ext cx="8413905" cy="2412811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600" y="3435752"/>
            <a:ext cx="894080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3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演題発表内容に関連し、発表者らに開示すべき</a:t>
            </a:r>
            <a:endParaRPr kumimoji="1" lang="en-US" altLang="ja-JP" sz="3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3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ＣＯＩ関係にある企業などはありません。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94398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160" y="2263972"/>
            <a:ext cx="9143999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</a:t>
            </a:r>
            <a:r>
              <a:rPr lang="ja-JP" altLang="en-US"/>
              <a:t>　◎ 〇〇 〇〇、〇〇 〇〇、〇〇 〇〇（◎代表者）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C50152-1669-4748-870C-65E18BFD2565}"/>
              </a:ext>
            </a:extLst>
          </p:cNvPr>
          <p:cNvSpPr txBox="1"/>
          <p:nvPr/>
        </p:nvSpPr>
        <p:spPr>
          <a:xfrm>
            <a:off x="461727" y="193163"/>
            <a:ext cx="736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学術講演会口頭発表時、申告すべきＣＯＩ状態がない時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9409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</Words>
  <Application>Microsoft Office PowerPoint</Application>
  <PresentationFormat>画面に合わせる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滝澤 真</cp:lastModifiedBy>
  <cp:revision>10</cp:revision>
  <cp:lastPrinted>2019-11-26T01:14:18Z</cp:lastPrinted>
  <dcterms:created xsi:type="dcterms:W3CDTF">2019-03-18T04:11:44Z</dcterms:created>
  <dcterms:modified xsi:type="dcterms:W3CDTF">2022-02-24T00:53:50Z</dcterms:modified>
</cp:coreProperties>
</file>