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28">
          <p15:clr>
            <a:srgbClr val="A4A3A4"/>
          </p15:clr>
        </p15:guide>
        <p15:guide id="3" orient="horz" pos="3013">
          <p15:clr>
            <a:srgbClr val="A4A3A4"/>
          </p15:clr>
        </p15:guide>
        <p15:guide id="4" pos="2880">
          <p15:clr>
            <a:srgbClr val="A4A3A4"/>
          </p15:clr>
        </p15:guide>
        <p15:guide id="5" pos="5534">
          <p15:clr>
            <a:srgbClr val="A4A3A4"/>
          </p15:clr>
        </p15:guide>
        <p15:guide id="6" pos="2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94" d="100"/>
          <a:sy n="94" d="100"/>
        </p:scale>
        <p:origin x="684" y="66"/>
      </p:cViewPr>
      <p:guideLst>
        <p:guide orient="horz" pos="1620"/>
        <p:guide orient="horz" pos="228"/>
        <p:guide orient="horz" pos="3013"/>
        <p:guide pos="2880"/>
        <p:guide pos="5534"/>
        <p:guide pos="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67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1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63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16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49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50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85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78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25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10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19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365047" y="114204"/>
            <a:ext cx="8413905" cy="2031468"/>
          </a:xfrm>
          <a:prstGeom prst="rect">
            <a:avLst/>
          </a:prstGeom>
          <a:solidFill>
            <a:srgbClr val="00206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1481" y="2261641"/>
            <a:ext cx="8999145" cy="280076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演題発表内容に関連し、筆頭および共同発表者が開示すべきＣＯＩ関係にある企業などとし、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   ①顧問：　　　　　　　　　　　　　　　　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②株保有・利益：　　　　　　　　　　　     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③特許使用料：　　　　　　　　　　　　         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④講演料：　　　　　　　　　　　　                                                                                   　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⑤原稿料：　　　　　　　　　　　                                                                                  　  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⑥受託研究・共同研究費・治験：　　　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⑦奨学寄付金：　 　　　　　　　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⑧寄付講座所属：　　　　　　　　　　                                                                                </a:t>
            </a:r>
            <a:endParaRPr lang="en-US" altLang="ja-JP" sz="1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⑨贈答品などの報酬：　　　　 　　　                        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135802" y="358091"/>
            <a:ext cx="9144000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ja-JP"/>
            </a:defPPr>
            <a:lvl1pPr algn="ctr">
              <a:defRPr sz="36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日本肺癌学会</a:t>
            </a:r>
            <a:endParaRPr lang="en-US" altLang="ja-JP" dirty="0"/>
          </a:p>
          <a:p>
            <a:r>
              <a:rPr lang="ja-JP" altLang="en-US" dirty="0"/>
              <a:t>ＣＯ</a:t>
            </a:r>
            <a:r>
              <a:rPr lang="en-US" altLang="ja-JP" dirty="0"/>
              <a:t>I</a:t>
            </a:r>
            <a:r>
              <a:rPr lang="ja-JP" altLang="en-US" dirty="0"/>
              <a:t>開示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70559" y="1621176"/>
            <a:ext cx="7939285" cy="30777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ja-JP"/>
            </a:defPPr>
            <a:lvl1pPr algn="ctr">
              <a:defRPr sz="20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発表者名：　〇〇 〇〇、〇〇 〇○、〇〇 ○○（◎代表者）　　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2E1E46-A8DF-453E-BAB9-491974538C3F}"/>
              </a:ext>
            </a:extLst>
          </p:cNvPr>
          <p:cNvSpPr txBox="1"/>
          <p:nvPr/>
        </p:nvSpPr>
        <p:spPr>
          <a:xfrm>
            <a:off x="4807390" y="2670093"/>
            <a:ext cx="3802455" cy="147732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/>
              <a:t>（開示例）</a:t>
            </a:r>
          </a:p>
          <a:p>
            <a:r>
              <a:rPr lang="ja-JP" altLang="en-US" b="1" dirty="0">
                <a:solidFill>
                  <a:srgbClr val="FF0000"/>
                </a:solidFill>
              </a:rPr>
              <a:t>発表者全員、過去</a:t>
            </a:r>
            <a:r>
              <a:rPr lang="en-US" altLang="ja-JP" b="1" dirty="0">
                <a:solidFill>
                  <a:srgbClr val="FF0000"/>
                </a:solidFill>
              </a:rPr>
              <a:t>3</a:t>
            </a:r>
            <a:r>
              <a:rPr lang="ja-JP" altLang="en-US" b="1" dirty="0">
                <a:solidFill>
                  <a:srgbClr val="FF0000"/>
                </a:solidFill>
              </a:rPr>
              <a:t>年間を一括して</a:t>
            </a:r>
          </a:p>
          <a:p>
            <a:r>
              <a:rPr lang="ja-JP" altLang="en-US" b="1" dirty="0"/>
              <a:t>講演料： Ａ製薬、Ｂ製薬</a:t>
            </a:r>
          </a:p>
          <a:p>
            <a:r>
              <a:rPr lang="ja-JP" altLang="en-US" b="1" dirty="0"/>
              <a:t>原稿料：　Ｃ製薬</a:t>
            </a:r>
          </a:p>
          <a:p>
            <a:r>
              <a:rPr lang="ja-JP" altLang="en-US" b="1" dirty="0"/>
              <a:t>奨学寄附金：　Ｂ製薬、Ｄ製薬</a:t>
            </a:r>
            <a:endParaRPr kumimoji="1" lang="ja-JP" altLang="en-US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3ECF7B-3D85-4624-9B4B-20FA67A0D1D5}"/>
              </a:ext>
            </a:extLst>
          </p:cNvPr>
          <p:cNvSpPr txBox="1"/>
          <p:nvPr/>
        </p:nvSpPr>
        <p:spPr>
          <a:xfrm>
            <a:off x="4825497" y="4328531"/>
            <a:ext cx="411027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↑開示すべき内容が過去</a:t>
            </a:r>
            <a:r>
              <a:rPr lang="en-US" altLang="ja-JP" sz="1400" b="1" dirty="0"/>
              <a:t>3</a:t>
            </a:r>
            <a:r>
              <a:rPr lang="ja-JP" altLang="en-US" sz="1400" b="1" dirty="0"/>
              <a:t>年間にある項目のみ記載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69409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365047" y="114204"/>
            <a:ext cx="8413905" cy="2031468"/>
          </a:xfrm>
          <a:prstGeom prst="rect">
            <a:avLst/>
          </a:prstGeom>
          <a:solidFill>
            <a:srgbClr val="00206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1481" y="2261641"/>
            <a:ext cx="8999145" cy="286232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演題発表内容に関連し、筆頭および共同発表者が開示すべきＣＯＩ関係にある企業などとし、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   ①顧問：　　　　　　　　　　　　　　　　　　　　　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　　　　　　　　　　　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②株保有・利益：　　　　　　　　　　　　　　　　　なし　　　     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③特許使用料：　　　　　                         なし　　　　　　　         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④講演料：　　　　　　　　　　　　　　　　　　　　 〇〇製薬、〇〇Ｂ製薬　　　　　　                                                                                   　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⑤原稿料：　　　　　　　　　　　　　　　　　　　　 なし　　　　　　　　　                                                                                  　  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⑥受託研究・</a:t>
            </a:r>
            <a:r>
              <a:rPr lang="ja-JP" altLang="en-US" sz="16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共同研究費・治験：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 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〇〇製薬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⑦奨学寄付金：　 　　　　　　　　　　　　　　　　〇〇製薬　　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⑧寄付講座所属：　　　　　　　　　　　　　　　　あり（〇〇製薬）　　　　　　　　　                                                                                </a:t>
            </a:r>
            <a:endParaRPr lang="en-US" altLang="ja-JP" sz="1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⑨贈答品などの報酬：　　　　 　　　        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  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              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135802" y="358091"/>
            <a:ext cx="9144000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ja-JP"/>
            </a:defPPr>
            <a:lvl1pPr algn="ctr">
              <a:defRPr sz="36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日本肺癌学会</a:t>
            </a:r>
            <a:endParaRPr lang="en-US" altLang="ja-JP" dirty="0"/>
          </a:p>
          <a:p>
            <a:r>
              <a:rPr lang="ja-JP" altLang="en-US" dirty="0"/>
              <a:t>ＣＯ</a:t>
            </a:r>
            <a:r>
              <a:rPr lang="en-US" altLang="ja-JP" dirty="0"/>
              <a:t>I</a:t>
            </a:r>
            <a:r>
              <a:rPr lang="ja-JP" altLang="en-US" dirty="0"/>
              <a:t>開示　例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53440" y="1590696"/>
            <a:ext cx="7437120" cy="30777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ja-JP"/>
            </a:defPPr>
            <a:lvl1pPr algn="ctr">
              <a:defRPr sz="20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発表者名：　◎肺癌　太郎、東京 華子、福岡 一郎（◎ 代表者） 　　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86BEC56-4D5D-44F2-929C-5980D4739BDC}"/>
              </a:ext>
            </a:extLst>
          </p:cNvPr>
          <p:cNvSpPr txBox="1"/>
          <p:nvPr/>
        </p:nvSpPr>
        <p:spPr>
          <a:xfrm>
            <a:off x="4013200" y="209804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1026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107</Words>
  <Application>Microsoft Office PowerPoint</Application>
  <PresentationFormat>画面に合わせる (16:9)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HGPｺﾞｼｯｸE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Watanabe</dc:creator>
  <cp:lastModifiedBy>眞由美 伊藤</cp:lastModifiedBy>
  <cp:revision>16</cp:revision>
  <cp:lastPrinted>2019-11-20T07:17:52Z</cp:lastPrinted>
  <dcterms:created xsi:type="dcterms:W3CDTF">2019-03-18T04:11:44Z</dcterms:created>
  <dcterms:modified xsi:type="dcterms:W3CDTF">2020-04-09T23:13:45Z</dcterms:modified>
</cp:coreProperties>
</file>