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2" r:id="rId2"/>
    <p:sldId id="261" r:id="rId3"/>
    <p:sldId id="263" r:id="rId4"/>
    <p:sldId id="264" r:id="rId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99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CD663-E974-450A-AE8F-680EDC4E1158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071CA-8141-4119-BCE5-BAECC457471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5431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DE61C-5EFD-400E-A80A-DEF9B74C3203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2C3DD-E46B-46CC-BCE1-98FCBC279B3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5879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4B8A48-32AB-453A-AE57-D361BB3A7ED4}" type="slidenum">
              <a:rPr lang="en-US" altLang="ja-JP" sz="1200"/>
              <a:pPr eaLnBrk="1" hangingPunct="1"/>
              <a:t>1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xmlns="" val="831309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A94D028-6913-41CE-A369-94558FD5DBD6}" type="slidenum">
              <a:rPr lang="en-US" altLang="ja-JP" sz="1200"/>
              <a:pPr eaLnBrk="1" hangingPunct="1"/>
              <a:t>2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xmlns="" val="77004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4B8A48-32AB-453A-AE57-D361BB3A7ED4}" type="slidenum">
              <a:rPr lang="en-US" altLang="ja-JP" sz="1200"/>
              <a:pPr eaLnBrk="1" hangingPunct="1"/>
              <a:t>3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xmlns="" val="831309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A94D028-6913-41CE-A369-94558FD5DBD6}" type="slidenum">
              <a:rPr lang="en-US" altLang="ja-JP" sz="1200"/>
              <a:pPr eaLnBrk="1" hangingPunct="1"/>
              <a:t>4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xmlns="" val="7700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6708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25696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6151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757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78959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26090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1012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2380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2909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13530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433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pPr/>
              <a:t>2017/9/27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78638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5229" y="1671145"/>
            <a:ext cx="9238592" cy="2669627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4800" b="1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日本呼吸器内視鏡学会</a:t>
            </a:r>
            <a:r>
              <a:rPr lang="en-US" altLang="ja-JP" sz="4800" b="1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800" b="1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</a:t>
            </a:r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Ｉ 開示</a:t>
            </a:r>
            <a: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4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lang="en-US" altLang="ja-JP" sz="24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dirty="0" smtClean="0">
                <a:solidFill>
                  <a:srgbClr val="FFFF1F"/>
                </a:solidFill>
              </a:rPr>
              <a:t>発表者名：</a:t>
            </a:r>
            <a:r>
              <a:rPr lang="ja-JP" altLang="en-US" sz="2400" b="1" dirty="0">
                <a:solidFill>
                  <a:srgbClr val="FFFF1F"/>
                </a:solidFill>
              </a:rPr>
              <a:t>　</a:t>
            </a:r>
            <a:r>
              <a:rPr lang="ja-JP" altLang="en-US" sz="2400" b="1" dirty="0" smtClean="0">
                <a:solidFill>
                  <a:srgbClr val="FFFF1F"/>
                </a:solidFill>
              </a:rPr>
              <a:t>東京一郎</a:t>
            </a:r>
            <a:r>
              <a:rPr lang="ja-JP" altLang="en-US" sz="2400" b="1" dirty="0">
                <a:solidFill>
                  <a:srgbClr val="FFFF1F"/>
                </a:solidFill>
              </a:rPr>
              <a:t>、京都次郎、大阪三郎、◎福岡</a:t>
            </a:r>
            <a:r>
              <a:rPr lang="ja-JP" altLang="en-US" sz="2400" b="1" dirty="0" smtClean="0">
                <a:solidFill>
                  <a:srgbClr val="FFFF1F"/>
                </a:solidFill>
              </a:rPr>
              <a:t>史郎</a:t>
            </a:r>
            <a:r>
              <a:rPr lang="ja-JP" altLang="en-US" sz="2400" b="1" dirty="0">
                <a:solidFill>
                  <a:srgbClr val="FFFF1F"/>
                </a:solidFill>
              </a:rPr>
              <a:t>（◎代表者）</a:t>
            </a:r>
            <a:endParaRPr lang="en-US" altLang="ja-JP" sz="2400" b="1" i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202" y="4340772"/>
            <a:ext cx="9380646" cy="1914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関連し</a:t>
            </a: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、発表者らに開示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す</a:t>
            </a: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endParaRPr lang="en-US" altLang="ja-JP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</a:t>
            </a:r>
            <a: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I 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</a:t>
            </a: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ある企業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などはありません。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9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96758" y="344762"/>
            <a:ext cx="7924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800" b="1" dirty="0" smtClean="0"/>
              <a:t>年次講演会等用　（様式</a:t>
            </a:r>
            <a:r>
              <a:rPr lang="en-US" altLang="ja-JP" sz="2800" b="1" dirty="0" smtClean="0"/>
              <a:t>1-A</a:t>
            </a:r>
            <a:r>
              <a:rPr lang="ja-JP" altLang="en-US" sz="2800" b="1" dirty="0" smtClean="0"/>
              <a:t>）</a:t>
            </a:r>
            <a:r>
              <a:rPr lang="en-US" altLang="ja-JP" sz="2800" b="1" dirty="0" smtClean="0"/>
              <a:t/>
            </a:r>
            <a:br>
              <a:rPr lang="en-US" altLang="ja-JP" sz="2800" b="1" dirty="0" smtClean="0"/>
            </a:br>
            <a:r>
              <a:rPr lang="ja-JP" altLang="en-US" sz="2800" b="1" dirty="0" smtClean="0"/>
              <a:t>口頭発表時、申告すべき</a:t>
            </a:r>
            <a:r>
              <a:rPr lang="en-US" altLang="ja-JP" sz="2800" b="1" dirty="0" smtClean="0"/>
              <a:t>COI</a:t>
            </a:r>
            <a:r>
              <a:rPr lang="ja-JP" altLang="en-US" sz="2800" b="1" dirty="0" smtClean="0"/>
              <a:t>状態がない時</a:t>
            </a:r>
            <a:endParaRPr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3644890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6726" y="2770487"/>
            <a:ext cx="10513674" cy="35607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</a:t>
            </a:r>
            <a:r>
              <a:rPr lang="ja-JP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発表内容に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関連し</a:t>
            </a:r>
            <a:r>
              <a:rPr lang="ja-JP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、筆頭および共同発表者が</a:t>
            </a:r>
            <a:r>
              <a:rPr lang="ja-JP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開示す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980" y="963386"/>
            <a:ext cx="9427780" cy="1674712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日本呼吸器内視鏡学会</a:t>
            </a:r>
            <a:r>
              <a:rPr lang="en-US" altLang="ja-JP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dirty="0" smtClean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</a:t>
            </a:r>
            <a:r>
              <a:rPr lang="ja-JP" altLang="en-US" sz="2000" b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>一</a:t>
            </a:r>
            <a:r>
              <a:rPr lang="ja-JP" altLang="en-US" sz="2000" b="1" dirty="0" smtClean="0">
                <a:solidFill>
                  <a:srgbClr val="FFFF1F"/>
                </a:solidFill>
                <a:ea typeface="ＭＳ Ｐゴシック" panose="020B0600070205080204" pitchFamily="50" charset="-128"/>
              </a:rPr>
              <a:t>郎、京都次郎、大阪三郎、◎福岡史郎　（◎代表者）</a:t>
            </a:r>
            <a:endParaRPr lang="en-US" altLang="ja-JP" sz="2000" b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5428" y="0"/>
            <a:ext cx="8293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 smtClean="0"/>
              <a:t>年次講演会等用　（様式</a:t>
            </a:r>
            <a:r>
              <a:rPr lang="en-US" altLang="ja-JP" sz="2400" b="1" dirty="0" smtClean="0"/>
              <a:t>1-A</a:t>
            </a:r>
            <a:r>
              <a:rPr lang="ja-JP" altLang="en-US" sz="2400" b="1" dirty="0" smtClean="0"/>
              <a:t>）</a:t>
            </a:r>
            <a:r>
              <a:rPr lang="en-US" altLang="ja-JP" sz="2400" b="1" dirty="0" smtClean="0"/>
              <a:t/>
            </a:r>
            <a:br>
              <a:rPr lang="en-US" altLang="ja-JP" sz="2400" b="1" dirty="0" smtClean="0"/>
            </a:br>
            <a:r>
              <a:rPr lang="ja-JP" altLang="en-US" sz="2400" b="1" dirty="0" smtClean="0"/>
              <a:t>口頭発表時、申告すべき</a:t>
            </a:r>
            <a:r>
              <a:rPr lang="en-US" altLang="ja-JP" sz="2400" b="1" dirty="0" smtClean="0"/>
              <a:t>COI</a:t>
            </a:r>
            <a:r>
              <a:rPr lang="ja-JP" altLang="en-US" sz="2400" b="1" dirty="0" smtClean="0"/>
              <a:t>状態（過去</a:t>
            </a:r>
            <a:r>
              <a:rPr lang="en-US" altLang="ja-JP" sz="2400" b="1" dirty="0" smtClean="0"/>
              <a:t>3</a:t>
            </a:r>
            <a:r>
              <a:rPr lang="ja-JP" altLang="en-US" sz="2400" b="1" dirty="0" smtClean="0"/>
              <a:t>年間）がある時</a:t>
            </a:r>
            <a:endParaRPr lang="ja-JP" altLang="en-US" sz="2400" b="1" dirty="0"/>
          </a:p>
        </p:txBody>
      </p:sp>
      <p:sp>
        <p:nvSpPr>
          <p:cNvPr id="2" name="正方形/長方形 1"/>
          <p:cNvSpPr/>
          <p:nvPr/>
        </p:nvSpPr>
        <p:spPr>
          <a:xfrm>
            <a:off x="2023242" y="6331522"/>
            <a:ext cx="8624477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↑ 開示すべき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内容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が過去</a:t>
            </a:r>
            <a:r>
              <a:rPr lang="en-US" altLang="ja-JP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年間</a:t>
            </a:r>
            <a:r>
              <a:rPr lang="ja-JP" altLang="ja-JP" b="1" dirty="0" smtClean="0">
                <a:solidFill>
                  <a:srgbClr val="FF0000"/>
                </a:solidFill>
              </a:rPr>
              <a:t>（</a:t>
            </a:r>
            <a:r>
              <a:rPr lang="en-US" altLang="ja-JP" b="1" dirty="0" smtClean="0">
                <a:solidFill>
                  <a:srgbClr val="FF0000"/>
                </a:solidFill>
              </a:rPr>
              <a:t>3</a:t>
            </a:r>
            <a:r>
              <a:rPr lang="ja-JP" altLang="ja-JP" b="1" dirty="0" smtClean="0">
                <a:solidFill>
                  <a:srgbClr val="FF0000"/>
                </a:solidFill>
              </a:rPr>
              <a:t>年前の</a:t>
            </a:r>
            <a:r>
              <a:rPr lang="en-US" altLang="ja-JP" b="1" dirty="0" smtClean="0">
                <a:solidFill>
                  <a:srgbClr val="FF0000"/>
                </a:solidFill>
              </a:rPr>
              <a:t>1</a:t>
            </a:r>
            <a:r>
              <a:rPr lang="ja-JP" altLang="ja-JP" b="1" dirty="0" smtClean="0">
                <a:solidFill>
                  <a:srgbClr val="FF0000"/>
                </a:solidFill>
              </a:rPr>
              <a:t>月</a:t>
            </a:r>
            <a:r>
              <a:rPr lang="en-US" altLang="ja-JP" b="1" dirty="0" smtClean="0">
                <a:solidFill>
                  <a:srgbClr val="FF0000"/>
                </a:solidFill>
              </a:rPr>
              <a:t>1</a:t>
            </a:r>
            <a:r>
              <a:rPr lang="ja-JP" altLang="ja-JP" b="1" dirty="0" smtClean="0">
                <a:solidFill>
                  <a:srgbClr val="FF0000"/>
                </a:solidFill>
              </a:rPr>
              <a:t>日～前年</a:t>
            </a:r>
            <a:r>
              <a:rPr lang="en-US" altLang="ja-JP" b="1" dirty="0" smtClean="0">
                <a:solidFill>
                  <a:srgbClr val="FF0000"/>
                </a:solidFill>
              </a:rPr>
              <a:t>12</a:t>
            </a:r>
            <a:r>
              <a:rPr lang="ja-JP" altLang="ja-JP" b="1" dirty="0" smtClean="0">
                <a:solidFill>
                  <a:srgbClr val="FF0000"/>
                </a:solidFill>
              </a:rPr>
              <a:t>月</a:t>
            </a:r>
            <a:r>
              <a:rPr lang="en-US" altLang="ja-JP" b="1" dirty="0" smtClean="0">
                <a:solidFill>
                  <a:srgbClr val="FF0000"/>
                </a:solidFill>
              </a:rPr>
              <a:t>31</a:t>
            </a:r>
            <a:r>
              <a:rPr lang="ja-JP" altLang="ja-JP" b="1" dirty="0" smtClean="0">
                <a:solidFill>
                  <a:srgbClr val="FF0000"/>
                </a:solidFill>
              </a:rPr>
              <a:t>日）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に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ある項目のみ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記載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6833563" y="4047880"/>
            <a:ext cx="4796739" cy="176663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ja-JP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（記載例）</a:t>
            </a: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endParaRPr lang="en-US" altLang="ja-JP" sz="2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発表者全員、過去</a:t>
            </a:r>
            <a:r>
              <a:rPr lang="en-US" altLang="ja-JP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年間を一括して</a:t>
            </a:r>
            <a:endParaRPr lang="en-US" altLang="ja-JP" sz="2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ja-JP" sz="105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講演料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：　平安製薬、縄文製薬　　　　　　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原稿料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：　平安製薬　　　　　　　　　　　  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奨学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寄付金：　鎌倉製薬、室町製薬　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V="1">
            <a:off x="5963402" y="5803673"/>
            <a:ext cx="820126" cy="5275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291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5229" y="1671145"/>
            <a:ext cx="9238592" cy="2669627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4800" b="1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日本呼吸器内視鏡学会</a:t>
            </a:r>
            <a:r>
              <a:rPr lang="en-US" altLang="ja-JP" sz="4800" b="1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800" b="1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</a:t>
            </a:r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Ｉ 開示</a:t>
            </a:r>
            <a: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4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lang="en-US" altLang="ja-JP" sz="24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dirty="0" smtClean="0">
                <a:solidFill>
                  <a:srgbClr val="FFFF1F"/>
                </a:solidFill>
              </a:rPr>
              <a:t>発表者名：</a:t>
            </a:r>
            <a:r>
              <a:rPr lang="ja-JP" altLang="en-US" sz="2400" b="1" dirty="0">
                <a:solidFill>
                  <a:srgbClr val="FFFF1F"/>
                </a:solidFill>
              </a:rPr>
              <a:t>　</a:t>
            </a:r>
            <a:r>
              <a:rPr lang="ja-JP" altLang="en-US" sz="2400" b="1" dirty="0" smtClean="0">
                <a:solidFill>
                  <a:srgbClr val="FFFF1F"/>
                </a:solidFill>
              </a:rPr>
              <a:t>東京一郎</a:t>
            </a:r>
            <a:r>
              <a:rPr lang="ja-JP" altLang="en-US" sz="2400" b="1" dirty="0">
                <a:solidFill>
                  <a:srgbClr val="FFFF1F"/>
                </a:solidFill>
              </a:rPr>
              <a:t>、京都次郎、大阪三郎、◎福岡</a:t>
            </a:r>
            <a:r>
              <a:rPr lang="ja-JP" altLang="en-US" sz="2400" b="1" dirty="0" smtClean="0">
                <a:solidFill>
                  <a:srgbClr val="FFFF1F"/>
                </a:solidFill>
              </a:rPr>
              <a:t>史郎</a:t>
            </a:r>
            <a:r>
              <a:rPr lang="ja-JP" altLang="en-US" sz="2400" b="1" dirty="0">
                <a:solidFill>
                  <a:srgbClr val="FFFF1F"/>
                </a:solidFill>
              </a:rPr>
              <a:t>（◎代表者）</a:t>
            </a:r>
            <a:endParaRPr lang="en-US" altLang="ja-JP" sz="2400" b="1" i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202" y="4340772"/>
            <a:ext cx="9380646" cy="1914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関連し</a:t>
            </a: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、発表者らに開示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す</a:t>
            </a: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endParaRPr lang="en-US" altLang="ja-JP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</a:t>
            </a:r>
            <a: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I 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</a:t>
            </a:r>
            <a:r>
              <a:rPr lang="ja-JP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ある企業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などはありません。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9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96758" y="344762"/>
            <a:ext cx="7924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800" b="1" dirty="0" smtClean="0"/>
              <a:t>年次講演会等用　（様式</a:t>
            </a:r>
            <a:r>
              <a:rPr lang="en-US" altLang="ja-JP" sz="2800" b="1" dirty="0" smtClean="0"/>
              <a:t>1-B</a:t>
            </a:r>
            <a:r>
              <a:rPr lang="ja-JP" altLang="en-US" sz="2800" b="1" dirty="0" smtClean="0"/>
              <a:t>）</a:t>
            </a:r>
            <a:r>
              <a:rPr lang="en-US" altLang="ja-JP" sz="2800" b="1" dirty="0" smtClean="0"/>
              <a:t/>
            </a:r>
            <a:br>
              <a:rPr lang="en-US" altLang="ja-JP" sz="2800" b="1" dirty="0" smtClean="0"/>
            </a:br>
            <a:r>
              <a:rPr lang="ja-JP" altLang="en-US" sz="2800" b="1" dirty="0" smtClean="0"/>
              <a:t>ポスター発表時、申告すべき</a:t>
            </a:r>
            <a:r>
              <a:rPr lang="en-US" altLang="ja-JP" sz="2800" b="1" dirty="0" smtClean="0"/>
              <a:t>COI</a:t>
            </a:r>
            <a:r>
              <a:rPr lang="ja-JP" altLang="en-US" sz="2800" b="1" dirty="0" smtClean="0"/>
              <a:t>状態がない時</a:t>
            </a:r>
            <a:endParaRPr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390436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6726" y="2770487"/>
            <a:ext cx="10513674" cy="35607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</a:t>
            </a:r>
            <a:r>
              <a:rPr lang="ja-JP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発表内容に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関連し</a:t>
            </a:r>
            <a:r>
              <a:rPr lang="ja-JP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、筆頭および共同発表者が</a:t>
            </a:r>
            <a:r>
              <a:rPr lang="ja-JP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開示す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980" y="963386"/>
            <a:ext cx="9427780" cy="1674712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日本呼吸器内視鏡学会</a:t>
            </a:r>
            <a:r>
              <a:rPr lang="en-US" altLang="ja-JP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dirty="0" smtClean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</a:t>
            </a:r>
            <a:r>
              <a:rPr lang="ja-JP" altLang="en-US" sz="2000" b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>一</a:t>
            </a:r>
            <a:r>
              <a:rPr lang="ja-JP" altLang="en-US" sz="2000" b="1" dirty="0" smtClean="0">
                <a:solidFill>
                  <a:srgbClr val="FFFF1F"/>
                </a:solidFill>
                <a:ea typeface="ＭＳ Ｐゴシック" panose="020B0600070205080204" pitchFamily="50" charset="-128"/>
              </a:rPr>
              <a:t>郎、京都次郎、大阪三郎、◎福岡史郎　（◎代表者）</a:t>
            </a:r>
            <a:endParaRPr lang="en-US" altLang="ja-JP" sz="2000" b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5428" y="0"/>
            <a:ext cx="8293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 smtClean="0"/>
              <a:t>年次講演会等用　（様式</a:t>
            </a:r>
            <a:r>
              <a:rPr lang="en-US" altLang="ja-JP" sz="2400" b="1" dirty="0" smtClean="0"/>
              <a:t>1-B</a:t>
            </a:r>
            <a:r>
              <a:rPr lang="ja-JP" altLang="en-US" sz="2400" b="1" dirty="0" smtClean="0"/>
              <a:t>）</a:t>
            </a:r>
            <a:r>
              <a:rPr lang="en-US" altLang="ja-JP" sz="2400" b="1" dirty="0" smtClean="0"/>
              <a:t/>
            </a:r>
            <a:br>
              <a:rPr lang="en-US" altLang="ja-JP" sz="2400" b="1" dirty="0" smtClean="0"/>
            </a:br>
            <a:r>
              <a:rPr lang="ja-JP" altLang="en-US" sz="2400" b="1" dirty="0"/>
              <a:t>ポスター</a:t>
            </a:r>
            <a:r>
              <a:rPr lang="ja-JP" altLang="en-US" sz="2400" b="1" dirty="0" smtClean="0"/>
              <a:t>発表時、申告すべき</a:t>
            </a:r>
            <a:r>
              <a:rPr lang="en-US" altLang="ja-JP" sz="2400" b="1" dirty="0" smtClean="0"/>
              <a:t>COI</a:t>
            </a:r>
            <a:r>
              <a:rPr lang="ja-JP" altLang="en-US" sz="2400" b="1" dirty="0" smtClean="0"/>
              <a:t>状態（過去</a:t>
            </a:r>
            <a:r>
              <a:rPr lang="en-US" altLang="ja-JP" sz="2400" b="1" dirty="0" smtClean="0"/>
              <a:t>3</a:t>
            </a:r>
            <a:r>
              <a:rPr lang="ja-JP" altLang="en-US" sz="2400" b="1" dirty="0" smtClean="0"/>
              <a:t>年間）がある時</a:t>
            </a:r>
            <a:endParaRPr lang="ja-JP" altLang="en-US" sz="2400" b="1" dirty="0"/>
          </a:p>
        </p:txBody>
      </p:sp>
      <p:sp>
        <p:nvSpPr>
          <p:cNvPr id="2" name="正方形/長方形 1"/>
          <p:cNvSpPr/>
          <p:nvPr/>
        </p:nvSpPr>
        <p:spPr>
          <a:xfrm>
            <a:off x="2023242" y="6331522"/>
            <a:ext cx="8624477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↑ 開示すべき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内容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が過去</a:t>
            </a:r>
            <a:r>
              <a:rPr lang="en-US" altLang="ja-JP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年間</a:t>
            </a:r>
            <a:r>
              <a:rPr lang="ja-JP" altLang="ja-JP" b="1" dirty="0" smtClean="0">
                <a:solidFill>
                  <a:srgbClr val="FF0000"/>
                </a:solidFill>
              </a:rPr>
              <a:t>（</a:t>
            </a:r>
            <a:r>
              <a:rPr lang="en-US" altLang="ja-JP" b="1" dirty="0" smtClean="0">
                <a:solidFill>
                  <a:srgbClr val="FF0000"/>
                </a:solidFill>
              </a:rPr>
              <a:t>3</a:t>
            </a:r>
            <a:r>
              <a:rPr lang="ja-JP" altLang="ja-JP" b="1" dirty="0" smtClean="0">
                <a:solidFill>
                  <a:srgbClr val="FF0000"/>
                </a:solidFill>
              </a:rPr>
              <a:t>年前の</a:t>
            </a:r>
            <a:r>
              <a:rPr lang="en-US" altLang="ja-JP" b="1" dirty="0" smtClean="0">
                <a:solidFill>
                  <a:srgbClr val="FF0000"/>
                </a:solidFill>
              </a:rPr>
              <a:t>1</a:t>
            </a:r>
            <a:r>
              <a:rPr lang="ja-JP" altLang="ja-JP" b="1" dirty="0" smtClean="0">
                <a:solidFill>
                  <a:srgbClr val="FF0000"/>
                </a:solidFill>
              </a:rPr>
              <a:t>月</a:t>
            </a:r>
            <a:r>
              <a:rPr lang="en-US" altLang="ja-JP" b="1" dirty="0" smtClean="0">
                <a:solidFill>
                  <a:srgbClr val="FF0000"/>
                </a:solidFill>
              </a:rPr>
              <a:t>1</a:t>
            </a:r>
            <a:r>
              <a:rPr lang="ja-JP" altLang="ja-JP" b="1" dirty="0" smtClean="0">
                <a:solidFill>
                  <a:srgbClr val="FF0000"/>
                </a:solidFill>
              </a:rPr>
              <a:t>日～前年</a:t>
            </a:r>
            <a:r>
              <a:rPr lang="en-US" altLang="ja-JP" b="1" dirty="0" smtClean="0">
                <a:solidFill>
                  <a:srgbClr val="FF0000"/>
                </a:solidFill>
              </a:rPr>
              <a:t>12</a:t>
            </a:r>
            <a:r>
              <a:rPr lang="ja-JP" altLang="ja-JP" b="1" dirty="0" smtClean="0">
                <a:solidFill>
                  <a:srgbClr val="FF0000"/>
                </a:solidFill>
              </a:rPr>
              <a:t>月</a:t>
            </a:r>
            <a:r>
              <a:rPr lang="en-US" altLang="ja-JP" b="1" dirty="0" smtClean="0">
                <a:solidFill>
                  <a:srgbClr val="FF0000"/>
                </a:solidFill>
              </a:rPr>
              <a:t>31</a:t>
            </a:r>
            <a:r>
              <a:rPr lang="ja-JP" altLang="ja-JP" b="1" dirty="0" smtClean="0">
                <a:solidFill>
                  <a:srgbClr val="FF0000"/>
                </a:solidFill>
              </a:rPr>
              <a:t>日）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に</a:t>
            </a:r>
            <a:r>
              <a:rPr lang="ja-JP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ある項目のみ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記載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6833563" y="4047880"/>
            <a:ext cx="4796739" cy="176663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ja-JP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（記載例）</a:t>
            </a: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endParaRPr lang="en-US" altLang="ja-JP" sz="2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発表者全員、過去</a:t>
            </a:r>
            <a:r>
              <a:rPr lang="en-US" altLang="ja-JP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年間を一括して</a:t>
            </a:r>
            <a:endParaRPr lang="en-US" altLang="ja-JP" sz="2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ja-JP" sz="105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講演料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：　平安製薬、縄文製薬　　　　　　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原稿料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：　平安製薬　　　　　　　　　　　  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奨学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寄付金：　鎌倉製薬、室町製薬　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V="1">
            <a:off x="5963402" y="5803673"/>
            <a:ext cx="820126" cy="5275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7167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196</Words>
  <Application>Microsoft Office PowerPoint</Application>
  <PresentationFormat>ユーザー設定</PresentationFormat>
  <Paragraphs>52</Paragraphs>
  <Slides>4</Slides>
  <Notes>4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Office テーマ</vt:lpstr>
      <vt:lpstr>日本呼吸器内視鏡学会 ＣＯ Ｉ 開示 　 発表者名：　東京一郎、京都次郎、大阪三郎、◎福岡史郎（◎代表者）</vt:lpstr>
      <vt:lpstr>日本呼吸器内視鏡学会 ＣＯ Ｉ 開示 　 発表者名：　東京一郎、京都次郎、大阪三郎、◎福岡史郎　（◎代表者）</vt:lpstr>
      <vt:lpstr>日本呼吸器内視鏡学会 ＣＯ Ｉ 開示 　 発表者名：　東京一郎、京都次郎、大阪三郎、◎福岡史郎（◎代表者）</vt:lpstr>
      <vt:lpstr>日本呼吸器内視鏡学会 ＣＯ Ｉ 開示 　 発表者名：　東京一郎、京都次郎、大阪三郎、◎福岡史郎　（◎代表者）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user</cp:lastModifiedBy>
  <cp:revision>29</cp:revision>
  <cp:lastPrinted>2016-02-29T06:43:51Z</cp:lastPrinted>
  <dcterms:created xsi:type="dcterms:W3CDTF">2015-03-14T19:59:31Z</dcterms:created>
  <dcterms:modified xsi:type="dcterms:W3CDTF">2017-09-27T04:57:29Z</dcterms:modified>
</cp:coreProperties>
</file>