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7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6" y="4447307"/>
            <a:ext cx="8559800" cy="16764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921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70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回日本化学療法学会総会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50825" y="678874"/>
            <a:ext cx="8650288" cy="60441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50825" y="166876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状態がない場合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921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70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回日本化学療法学会総会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50825" y="678874"/>
            <a:ext cx="8650288" cy="60441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50825" y="166876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状態がある場合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5869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第70回日本化学療法学会総会 ＣＯ Ｉ 開示 　筆頭発表者名：　○○　○○</vt:lpstr>
      <vt:lpstr>第70回日本化学療法学会総会 ＣＯ Ｉ 開示 　筆頭発表者名：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2021-10-08T10:08:19Z</dcterms:created>
  <dcterms:modified xsi:type="dcterms:W3CDTF">2021-10-08T10:08:30Z</dcterms:modified>
</cp:coreProperties>
</file>