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218" autoAdjust="0"/>
  </p:normalViewPr>
  <p:slideViewPr>
    <p:cSldViewPr snapToGrid="0">
      <p:cViewPr varScale="1">
        <p:scale>
          <a:sx n="99" d="100"/>
          <a:sy n="99" d="100"/>
        </p:scale>
        <p:origin x="78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81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3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8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1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87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64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01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8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48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69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24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38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3925" y="1019175"/>
            <a:ext cx="7343775" cy="311467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700" dirty="0"/>
              <a:t>（公社）日本口腔インプラント学会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/>
              <a:t>第　　回</a:t>
            </a:r>
            <a:r>
              <a:rPr lang="ja-JP" altLang="en-US" sz="2700" dirty="0"/>
              <a:t>学術大会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 dirty="0"/>
              <a:t>利益相反（ＣＯＩ）開示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 dirty="0"/>
              <a:t>　　年　　月　　日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 dirty="0"/>
              <a:t>　　　　　　　　　　　　　　　　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00100" y="4429125"/>
            <a:ext cx="7591425" cy="1495425"/>
          </a:xfrm>
        </p:spPr>
        <p:txBody>
          <a:bodyPr anchor="ctr">
            <a:normAutofit/>
          </a:bodyPr>
          <a:lstStyle/>
          <a:p>
            <a:r>
              <a:rPr lang="ja-JP" altLang="en-US" sz="2700" dirty="0"/>
              <a:t>本演題に関して、発表者の開示すべき</a:t>
            </a:r>
            <a:endParaRPr lang="en-US" altLang="ja-JP" sz="2700" dirty="0"/>
          </a:p>
          <a:p>
            <a:endParaRPr lang="en-US" altLang="ja-JP" sz="1050" dirty="0"/>
          </a:p>
          <a:p>
            <a:r>
              <a:rPr lang="ja-JP" altLang="en-US" sz="2700" dirty="0"/>
              <a:t>利益相反状態はありません。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66493" y="3412165"/>
            <a:ext cx="5215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/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840347" y="857250"/>
            <a:ext cx="7476186" cy="2086378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250" dirty="0"/>
              <a:t>（公社）日本口腔インプラント学会</a:t>
            </a:r>
            <a:r>
              <a:rPr lang="en-US" altLang="ja-JP" sz="2250" dirty="0"/>
              <a:t/>
            </a:r>
            <a:br>
              <a:rPr lang="en-US" altLang="ja-JP" sz="2250" dirty="0"/>
            </a:br>
            <a:r>
              <a:rPr lang="ja-JP" altLang="en-US" sz="2250" dirty="0"/>
              <a:t>第　　回学術大会</a:t>
            </a:r>
            <a:r>
              <a:rPr lang="en-US" altLang="ja-JP" sz="2250" dirty="0"/>
              <a:t/>
            </a:r>
            <a:br>
              <a:rPr lang="en-US" altLang="ja-JP" sz="2250" dirty="0"/>
            </a:br>
            <a:r>
              <a:rPr lang="en-US" altLang="ja-JP" sz="1350" dirty="0"/>
              <a:t/>
            </a:r>
            <a:br>
              <a:rPr lang="en-US" altLang="ja-JP" sz="1350" dirty="0"/>
            </a:br>
            <a:r>
              <a:rPr lang="ja-JP" altLang="en-US" sz="2250" dirty="0"/>
              <a:t>利益相反（ＣＯＩ）開示</a:t>
            </a:r>
            <a:r>
              <a:rPr lang="en-US" altLang="ja-JP" sz="2250" dirty="0"/>
              <a:t/>
            </a:r>
            <a:br>
              <a:rPr lang="en-US" altLang="ja-JP" sz="2250" dirty="0"/>
            </a:br>
            <a:r>
              <a:rPr lang="ja-JP" altLang="en-US" sz="2250" dirty="0"/>
              <a:t>　　年　　月　　日</a:t>
            </a:r>
            <a:r>
              <a:rPr lang="en-US" altLang="ja-JP" sz="2250" dirty="0"/>
              <a:t/>
            </a:r>
            <a:br>
              <a:rPr lang="en-US" altLang="ja-JP" sz="2250" dirty="0"/>
            </a:br>
            <a:r>
              <a:rPr lang="en-US" altLang="ja-JP" sz="1350" dirty="0"/>
              <a:t/>
            </a:r>
            <a:br>
              <a:rPr lang="en-US" altLang="ja-JP" sz="1350" dirty="0"/>
            </a:br>
            <a:endParaRPr lang="ja-JP" altLang="en-US" sz="225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27279" y="3838576"/>
            <a:ext cx="7389254" cy="2091677"/>
          </a:xfrm>
          <a:ln>
            <a:solidFill>
              <a:schemeClr val="tx1"/>
            </a:solidFill>
          </a:ln>
        </p:spPr>
        <p:txBody>
          <a:bodyPr vert="horz" lIns="91440" tIns="108000" rIns="91440" bIns="45720" rtlCol="0">
            <a:normAutofit/>
          </a:bodyPr>
          <a:lstStyle/>
          <a:p>
            <a:pPr algn="l"/>
            <a:r>
              <a:rPr lang="ja-JP" altLang="en-US" dirty="0" smtClean="0"/>
              <a:t>・該当者氏名：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・該当事項：企業・組織や団体名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2975" y="2943628"/>
            <a:ext cx="728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/>
              <a:t>本演題に関して、発表者の開示すべき</a:t>
            </a:r>
            <a:endParaRPr lang="en-US" altLang="ja-JP" sz="2700" dirty="0"/>
          </a:p>
          <a:p>
            <a:pPr algn="ctr"/>
            <a:r>
              <a:rPr lang="ja-JP" altLang="en-US" sz="2700" dirty="0"/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52860" y="2357655"/>
            <a:ext cx="421139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/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68</Words>
  <Application>Microsoft Office PowerPoint</Application>
  <PresentationFormat>画面に合わせる 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（公社）日本口腔インプラント学会 第　　回学術大会  利益相反（ＣＯＩ）開示 　　年　　月　　日  　　　　　　　　　　　　　　　　　</vt:lpstr>
      <vt:lpstr>（公社）日本口腔インプラント学会 第　　回学術大会  利益相反（ＣＯＩ）開示 　　年　　月　　日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JSOI</cp:lastModifiedBy>
  <cp:revision>23</cp:revision>
  <cp:lastPrinted>2015-09-11T06:50:23Z</cp:lastPrinted>
  <dcterms:created xsi:type="dcterms:W3CDTF">2014-10-16T06:50:28Z</dcterms:created>
  <dcterms:modified xsi:type="dcterms:W3CDTF">2015-12-08T01:44:12Z</dcterms:modified>
</cp:coreProperties>
</file>