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3"/>
  </p:sldMasterIdLst>
  <p:notesMasterIdLst>
    <p:notesMasterId r:id="rId6"/>
  </p:notesMasterIdLst>
  <p:handoutMasterIdLst>
    <p:handoutMasterId r:id="rId7"/>
  </p:handoutMasterIdLst>
  <p:sldIdLst>
    <p:sldId id="259" r:id="rId4"/>
    <p:sldId id="260" r:id="rId5"/>
  </p:sldIdLst>
  <p:sldSz cx="9144000" cy="6858000" type="screen4x3"/>
  <p:notesSz cx="6735763" cy="986631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1F"/>
    <a:srgbClr val="00FFF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 autoAdjust="0"/>
    <p:restoredTop sz="94558" autoAdjust="0"/>
  </p:normalViewPr>
  <p:slideViewPr>
    <p:cSldViewPr snapToGrid="0">
      <p:cViewPr varScale="1">
        <p:scale>
          <a:sx n="74" d="100"/>
          <a:sy n="74" d="100"/>
        </p:scale>
        <p:origin x="1642" y="7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2.xml"/><Relationship Id="rId10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DCBD7A3E-86CE-0804-B9E3-93CF6FEAB062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FB84E5C3-CAF0-36F6-9EAF-B987735A63D2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635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2" name="Rectangle 4">
            <a:extLst>
              <a:ext uri="{FF2B5EF4-FFF2-40B4-BE49-F238E27FC236}">
                <a16:creationId xmlns:a16="http://schemas.microsoft.com/office/drawing/2014/main" id="{8FAD489B-DC3F-E66A-A7F5-2417513AA9F5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3" name="Rectangle 5">
            <a:extLst>
              <a:ext uri="{FF2B5EF4-FFF2-40B4-BE49-F238E27FC236}">
                <a16:creationId xmlns:a16="http://schemas.microsoft.com/office/drawing/2014/main" id="{925515BA-8F35-68E4-6E02-D12F544AD069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635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/>
            </a:lvl1pPr>
          </a:lstStyle>
          <a:p>
            <a:pPr>
              <a:defRPr/>
            </a:pPr>
            <a:fld id="{EAF658CE-F747-4193-BB29-E2EECB81037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895FBEC4-19B5-0850-4D3B-4DE137BF4326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079ECDDE-E60B-A7AF-D8D1-AD50A7527719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1635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419729A9-A323-533C-4F46-D9437536BF0C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1700" y="739775"/>
            <a:ext cx="4932363" cy="37004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>
            <a:extLst>
              <a:ext uri="{FF2B5EF4-FFF2-40B4-BE49-F238E27FC236}">
                <a16:creationId xmlns:a16="http://schemas.microsoft.com/office/drawing/2014/main" id="{51545876-D9C2-AD6D-D4EA-DFADCFF3CBBC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98525" y="4686300"/>
            <a:ext cx="4938713" cy="4440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noProof="0"/>
              <a:t>Click to edit Master text styles</a:t>
            </a:r>
          </a:p>
          <a:p>
            <a:pPr lvl="1"/>
            <a:r>
              <a:rPr lang="en-US" altLang="ja-JP" noProof="0"/>
              <a:t>Second level</a:t>
            </a:r>
          </a:p>
          <a:p>
            <a:pPr lvl="2"/>
            <a:r>
              <a:rPr lang="en-US" altLang="ja-JP" noProof="0"/>
              <a:t>Third level</a:t>
            </a:r>
          </a:p>
          <a:p>
            <a:pPr lvl="3"/>
            <a:r>
              <a:rPr lang="en-US" altLang="ja-JP" noProof="0"/>
              <a:t>Fourth level</a:t>
            </a:r>
          </a:p>
          <a:p>
            <a:pPr lvl="4"/>
            <a:r>
              <a:rPr lang="en-US" altLang="ja-JP" noProof="0"/>
              <a:t>Fifth level</a:t>
            </a:r>
          </a:p>
        </p:txBody>
      </p:sp>
      <p:sp>
        <p:nvSpPr>
          <p:cNvPr id="6150" name="Rectangle 6">
            <a:extLst>
              <a:ext uri="{FF2B5EF4-FFF2-40B4-BE49-F238E27FC236}">
                <a16:creationId xmlns:a16="http://schemas.microsoft.com/office/drawing/2014/main" id="{F4ABE2A3-101B-AB4A-E2FD-ACB681CE6452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51" name="Rectangle 7">
            <a:extLst>
              <a:ext uri="{FF2B5EF4-FFF2-40B4-BE49-F238E27FC236}">
                <a16:creationId xmlns:a16="http://schemas.microsoft.com/office/drawing/2014/main" id="{AF77236A-98FA-3DCA-B3C1-C8431400E12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635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/>
            </a:lvl1pPr>
          </a:lstStyle>
          <a:p>
            <a:pPr>
              <a:defRPr/>
            </a:pPr>
            <a:fld id="{1795323C-D539-4D2A-A4F4-17F01B48587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>
            <a:extLst>
              <a:ext uri="{FF2B5EF4-FFF2-40B4-BE49-F238E27FC236}">
                <a16:creationId xmlns:a16="http://schemas.microsoft.com/office/drawing/2014/main" id="{A9E2AEE6-F359-CB93-A76F-97417C39C61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B1B7193A-7E85-49CE-B71C-15789E65B8A9}" type="slidenum">
              <a:rPr lang="en-US" altLang="ja-JP" smtClean="0"/>
              <a:pPr>
                <a:spcBef>
                  <a:spcPct val="0"/>
                </a:spcBef>
              </a:pPr>
              <a:t>1</a:t>
            </a:fld>
            <a:endParaRPr lang="en-US" altLang="ja-JP"/>
          </a:p>
        </p:txBody>
      </p:sp>
      <p:sp>
        <p:nvSpPr>
          <p:cNvPr id="5123" name="Rectangle 2">
            <a:extLst>
              <a:ext uri="{FF2B5EF4-FFF2-40B4-BE49-F238E27FC236}">
                <a16:creationId xmlns:a16="http://schemas.microsoft.com/office/drawing/2014/main" id="{D8F6F5FE-6852-0540-1358-6CD989E6745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>
            <a:extLst>
              <a:ext uri="{FF2B5EF4-FFF2-40B4-BE49-F238E27FC236}">
                <a16:creationId xmlns:a16="http://schemas.microsoft.com/office/drawing/2014/main" id="{5D03CB0B-A0DB-2C78-31C5-EEB3AC3F3E6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>
            <a:extLst>
              <a:ext uri="{FF2B5EF4-FFF2-40B4-BE49-F238E27FC236}">
                <a16:creationId xmlns:a16="http://schemas.microsoft.com/office/drawing/2014/main" id="{4AE68537-5FCD-5237-D8EA-0B0F8E29CC0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4A95C5F2-1C53-459A-B360-8F355DC40ACB}" type="slidenum">
              <a:rPr lang="en-US" altLang="ja-JP" smtClean="0"/>
              <a:pPr>
                <a:spcBef>
                  <a:spcPct val="0"/>
                </a:spcBef>
              </a:pPr>
              <a:t>2</a:t>
            </a:fld>
            <a:endParaRPr lang="en-US" altLang="ja-JP"/>
          </a:p>
        </p:txBody>
      </p:sp>
      <p:sp>
        <p:nvSpPr>
          <p:cNvPr id="7171" name="Rectangle 2">
            <a:extLst>
              <a:ext uri="{FF2B5EF4-FFF2-40B4-BE49-F238E27FC236}">
                <a16:creationId xmlns:a16="http://schemas.microsoft.com/office/drawing/2014/main" id="{3A85101D-4256-C4D0-9A8C-CFBE9BAC343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>
            <a:extLst>
              <a:ext uri="{FF2B5EF4-FFF2-40B4-BE49-F238E27FC236}">
                <a16:creationId xmlns:a16="http://schemas.microsoft.com/office/drawing/2014/main" id="{2587AC44-ADEE-75A0-BE66-0097B8CDBE9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1A93A3C-FA8F-22EB-FC12-2C0892E20F7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45D9C24-EC89-9DF7-A103-FD3CB59A83D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2A574CE-6249-5BA0-2668-4CAB1BCFF89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52E664-DE08-460E-8AD4-2E4B7CE92FC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796436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469E439-02AA-4BBD-00ED-D36A3D720D4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01AA040-A970-CB2A-10BF-5C8C28D7215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242B592-22C2-A939-961F-0E2C84BD519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8153F2-B115-489E-AEF3-8224494410E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15302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F0797DE-F69B-B7CE-B7F0-AB52AE1C001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3FE97C0-7798-F45D-7E0F-A5656316484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8C54395-F9E8-8528-8F88-83846B37603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7378E4-8E16-4D41-8017-2D8FCEC23E9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2244745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EAEDDD2-A56B-6551-3224-B25AAC92891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02CFB74-E6DC-4281-6788-D62F93336E5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78301F8-9A0D-077D-B8F0-BE541E2F9FE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91ECC5-0FF1-4461-837D-CA8D7F85960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6251381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B856E97-270E-66B0-41E9-5070C773955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92B36F3-AC6C-2939-8C07-E694DAA65F6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78B7B6A-61FC-EE05-6522-04BC10A74F9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1B0298-1F16-4A36-97A1-F49C9025CE8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0320057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57E910A-63EE-F6F1-6DE4-24991E46A02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CE0594B-D74C-C31D-B862-0F0AC17A04E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634122F-FDAF-7E68-3556-87EF1AD0829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E26C21-41B9-4FB7-BFAD-0A857C0C41F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443423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0D949401-7A08-92DF-5533-0EA852ABF39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64DB014B-CF5A-264F-C867-CE5A9076A36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9FC43AA0-8BF3-3AB1-491E-587A736A2FA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35022E-B6AC-4FBE-A826-32D7F5A1A59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756372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9025E4A8-8CDC-EC43-FA18-80600CB91C0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4B15208F-FC10-2313-A528-4A4247498D1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1822601E-BC7B-B15B-F533-19AA3CB9BA6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DEC434-F1FB-4BB3-9F97-47A4343DA5A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6560679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0DE925E1-FCB8-123E-76B9-C4261B4DF36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151D4708-B9BF-9544-9E9A-913ED703DFB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7FB389DB-E08A-BB8A-60E9-6398B3F4954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9940B0-34D0-40F7-AB6B-D532705A0F0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8639252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2C175D0-A2EC-214D-A392-91D59D06E9E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1C6FA49-424B-7818-4AB7-BB8378143ED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08BEB89-B6E6-0F64-A5E9-418E2D69EC5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B7AB4B-2447-4E01-AF89-B7515696292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5945121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250B36B-F409-0DDA-755F-55B90B77353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8C6499E-B8A3-79BF-43C8-61F37508014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2482AE9-980E-FF98-A5B5-87808789F63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B0F280-04E3-41E6-9CB9-90420487691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5953792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18185E"/>
            </a:gs>
            <a:gs pos="100000">
              <a:schemeClr val="accent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292EE1E3-EDBA-F8B0-CE16-606128F4D02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0DC8789B-60B1-980A-FB2C-E2701F8FD07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/>
              <a:t>Click to edit Master text styles</a:t>
            </a:r>
          </a:p>
          <a:p>
            <a:pPr lvl="1"/>
            <a:r>
              <a:rPr lang="en-US" altLang="ja-JP"/>
              <a:t>Second level</a:t>
            </a:r>
          </a:p>
          <a:p>
            <a:pPr lvl="2"/>
            <a:r>
              <a:rPr lang="en-US" altLang="ja-JP"/>
              <a:t>Third level</a:t>
            </a:r>
          </a:p>
          <a:p>
            <a:pPr lvl="3"/>
            <a:r>
              <a:rPr lang="en-US" altLang="ja-JP"/>
              <a:t>Fourth level</a:t>
            </a:r>
          </a:p>
          <a:p>
            <a:pPr lvl="4"/>
            <a:r>
              <a:rPr lang="en-US" altLang="ja-JP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A7797E1F-3804-B4DF-8D21-23A4AC922742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400"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537B5937-62B8-B4A7-D18B-CAF5758BB56E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kumimoji="0" sz="1400"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672D4842-D51A-8A9C-6CF1-F2F4039BC060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400"/>
            </a:lvl1pPr>
          </a:lstStyle>
          <a:p>
            <a:pPr>
              <a:defRPr/>
            </a:pPr>
            <a:fld id="{84C7EC5F-05BA-4DDB-9803-10F299ACBBA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orbit-cs.net/54dental-gakkai/index.html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orbit-cs.net/54dental-gakkai/index.html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E351569A-CAE0-B159-3039-E4734283D73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85775" y="2133600"/>
            <a:ext cx="8237538" cy="2286000"/>
          </a:xfrm>
          <a:solidFill>
            <a:srgbClr val="000080"/>
          </a:solidFill>
          <a:ln>
            <a:solidFill>
              <a:srgbClr val="00FFFF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zh-CN" altLang="en-US" sz="3200" b="1" i="0" strike="noStrike" dirty="0">
                <a:solidFill>
                  <a:schemeClr val="bg1"/>
                </a:solidFill>
                <a:effectLst/>
                <a:latin typeface="HGｺﾞｼｯｸE" panose="020B0909000000000000" pitchFamily="49" charset="-128"/>
                <a:ea typeface="HGｺﾞｼｯｸE" panose="020B0909000000000000" pitchFamily="49" charset="-128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第</a:t>
            </a:r>
            <a:r>
              <a:rPr lang="en-US" altLang="zh-CN" sz="3200" b="1" i="0" strike="noStrike" dirty="0">
                <a:solidFill>
                  <a:schemeClr val="bg1"/>
                </a:solidFill>
                <a:effectLst/>
                <a:latin typeface="HGｺﾞｼｯｸE" panose="020B0909000000000000" pitchFamily="49" charset="-128"/>
                <a:ea typeface="HGｺﾞｼｯｸE" panose="020B0909000000000000" pitchFamily="49" charset="-128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55</a:t>
            </a:r>
            <a:r>
              <a:rPr lang="zh-CN" altLang="en-US" sz="3200" b="1" i="0" strike="noStrike" dirty="0">
                <a:solidFill>
                  <a:schemeClr val="bg1"/>
                </a:solidFill>
                <a:effectLst/>
                <a:latin typeface="HGｺﾞｼｯｸE" panose="020B0909000000000000" pitchFamily="49" charset="-128"/>
                <a:ea typeface="HGｺﾞｼｯｸE" panose="020B0909000000000000" pitchFamily="49" charset="-128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回公益社団法人日本口腔外科学会</a:t>
            </a:r>
            <a:br>
              <a:rPr lang="en-US" altLang="zh-CN" sz="3200" b="1" i="0" strike="noStrike" dirty="0">
                <a:solidFill>
                  <a:schemeClr val="bg1"/>
                </a:solidFill>
                <a:effectLst/>
                <a:latin typeface="HGｺﾞｼｯｸE" panose="020B0909000000000000" pitchFamily="49" charset="-128"/>
                <a:ea typeface="HGｺﾞｼｯｸE" panose="020B0909000000000000" pitchFamily="49" charset="-128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</a:br>
            <a:r>
              <a:rPr lang="zh-CN" altLang="en-US" sz="3200" b="1" i="0" strike="noStrike" dirty="0">
                <a:solidFill>
                  <a:schemeClr val="bg1"/>
                </a:solidFill>
                <a:effectLst/>
                <a:latin typeface="HGｺﾞｼｯｸE" panose="020B0909000000000000" pitchFamily="49" charset="-128"/>
                <a:ea typeface="HGｺﾞｼｯｸE" panose="020B0909000000000000" pitchFamily="49" charset="-128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中国四国支部学術集会</a:t>
            </a:r>
            <a:br>
              <a:rPr lang="en-US" altLang="ja-JP" sz="60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</a:br>
            <a:r>
              <a:rPr lang="ja-JP" altLang="en-US" sz="48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ＣＯ Ｉ 開示</a:t>
            </a:r>
            <a:br>
              <a:rPr lang="en-US" altLang="ja-JP" sz="40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</a:br>
            <a:r>
              <a:rPr lang="ja-JP" altLang="en-US" sz="16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</a:t>
            </a:r>
            <a:br>
              <a:rPr lang="en-US" altLang="ja-JP" sz="2400" b="1" i="1" dirty="0">
                <a:solidFill>
                  <a:srgbClr val="FFFF1F"/>
                </a:solidFill>
                <a:ea typeface="ＭＳ Ｐゴシック" panose="020B0600070205080204" pitchFamily="50" charset="-128"/>
              </a:rPr>
            </a:br>
            <a:r>
              <a:rPr lang="ja-JP" altLang="en-US" sz="2400" b="1" i="1" dirty="0">
                <a:solidFill>
                  <a:srgbClr val="FFFF1F"/>
                </a:solidFill>
                <a:ea typeface="ＭＳ Ｐゴシック" panose="020B0600070205080204" pitchFamily="50" charset="-128"/>
              </a:rPr>
              <a:t>筆頭発表者名：　○○　○○</a:t>
            </a:r>
            <a:endParaRPr lang="en-US" altLang="ja-JP" sz="2400" b="1" i="1" dirty="0">
              <a:solidFill>
                <a:srgbClr val="FFFF1F"/>
              </a:solidFill>
              <a:ea typeface="ＭＳ Ｐゴシック" panose="020B0600070205080204" pitchFamily="50" charset="-128"/>
            </a:endParaRP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C7ABA4C7-B6E4-0221-5AB7-4D8C1FC0AB0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49275" y="4560888"/>
            <a:ext cx="8167688" cy="16002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en-US" altLang="ja-JP" sz="2800" b="1" dirty="0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marL="174625" indent="0" eaLnBrk="1" hangingPunct="1">
              <a:lnSpc>
                <a:spcPct val="80000"/>
              </a:lnSpc>
              <a:buFontTx/>
              <a:buNone/>
              <a:defRPr/>
            </a:pPr>
            <a:r>
              <a:rPr lang="ja-JP" altLang="en-US" sz="28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演題発表に関連し、開示すべき</a:t>
            </a:r>
            <a:r>
              <a:rPr lang="en-US" altLang="ja-JP" sz="28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CO I </a:t>
            </a:r>
            <a:r>
              <a:rPr lang="ja-JP" altLang="en-US" sz="28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関係にある</a:t>
            </a:r>
            <a:endParaRPr lang="en-US" altLang="ja-JP" sz="2800" b="1" dirty="0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marL="174625" indent="0" eaLnBrk="1" hangingPunct="1">
              <a:lnSpc>
                <a:spcPct val="80000"/>
              </a:lnSpc>
              <a:buFontTx/>
              <a:buNone/>
              <a:defRPr/>
            </a:pPr>
            <a:r>
              <a:rPr lang="ja-JP" altLang="en-US" sz="28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企業などはありません。</a:t>
            </a:r>
            <a:endParaRPr lang="en-US" altLang="ja-JP" sz="2800" b="1" dirty="0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algn="ctr" eaLnBrk="1" hangingPunct="1">
              <a:lnSpc>
                <a:spcPct val="80000"/>
              </a:lnSpc>
              <a:buFontTx/>
              <a:buNone/>
              <a:defRPr/>
            </a:pPr>
            <a:endParaRPr lang="en-US" altLang="ja-JP" sz="700" b="1" i="1" dirty="0">
              <a:solidFill>
                <a:srgbClr val="FFFF1F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en-US" altLang="ja-JP" b="1" dirty="0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</p:txBody>
      </p:sp>
      <p:sp>
        <p:nvSpPr>
          <p:cNvPr id="4100" name="正方形/長方形 3">
            <a:extLst>
              <a:ext uri="{FF2B5EF4-FFF2-40B4-BE49-F238E27FC236}">
                <a16:creationId xmlns:a16="http://schemas.microsoft.com/office/drawing/2014/main" id="{CC6BF33E-7D24-2A39-2410-842F941E48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5875" y="241300"/>
            <a:ext cx="9159875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ja-JP" altLang="en-US" sz="2400" b="1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下記のスライド例にてＣＯＩ開示</a:t>
            </a:r>
            <a:endParaRPr kumimoji="0" lang="en-US" altLang="ja-JP" sz="2400" b="1" dirty="0">
              <a:solidFill>
                <a:schemeClr val="bg1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kumimoji="0" lang="en-US" altLang="ja-JP" sz="2400" b="1" dirty="0">
              <a:solidFill>
                <a:schemeClr val="bg1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ja-JP" altLang="en-US" sz="2400" b="1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様式</a:t>
            </a:r>
            <a:r>
              <a:rPr kumimoji="0" lang="ja-JP" altLang="en-US" sz="2400" b="1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１　発表</a:t>
            </a:r>
            <a:r>
              <a:rPr kumimoji="0" lang="ja-JP" altLang="en-US" sz="2400" b="1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時、申告すべきＣＯＩ状態がない時</a:t>
            </a:r>
          </a:p>
        </p:txBody>
      </p:sp>
      <p:sp>
        <p:nvSpPr>
          <p:cNvPr id="4101" name="正方形/長方形 4">
            <a:extLst>
              <a:ext uri="{FF2B5EF4-FFF2-40B4-BE49-F238E27FC236}">
                <a16:creationId xmlns:a16="http://schemas.microsoft.com/office/drawing/2014/main" id="{8650D1A2-0862-1922-C634-42CEF580C2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8925" y="1844675"/>
            <a:ext cx="8642350" cy="4586288"/>
          </a:xfrm>
          <a:prstGeom prst="rect">
            <a:avLst/>
          </a:prstGeom>
          <a:noFill/>
          <a:ln w="38100" algn="ctr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kumimoji="0" lang="ja-JP" altLang="en-US" sz="24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3">
            <a:extLst>
              <a:ext uri="{FF2B5EF4-FFF2-40B4-BE49-F238E27FC236}">
                <a16:creationId xmlns:a16="http://schemas.microsoft.com/office/drawing/2014/main" id="{B80D2B07-D5D1-5057-5CB6-92D7B56D431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2438" y="3395663"/>
            <a:ext cx="8358187" cy="32639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ja-JP" altLang="en-US" sz="20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演題発表に関連し、開示すべき</a:t>
            </a:r>
            <a:r>
              <a:rPr lang="en-US" altLang="ja-JP" sz="20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CO I </a:t>
            </a:r>
            <a:r>
              <a:rPr lang="ja-JP" altLang="en-US" sz="20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関係にある企業などとして</a:t>
            </a:r>
            <a:endParaRPr lang="en-US" altLang="ja-JP" sz="2000" b="1" dirty="0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marL="174625" indent="-87313" eaLnBrk="1" hangingPunct="1">
              <a:lnSpc>
                <a:spcPct val="80000"/>
              </a:lnSpc>
              <a:buFontTx/>
              <a:buNone/>
              <a:defRPr/>
            </a:pPr>
            <a:r>
              <a:rPr lang="ja-JP" altLang="en-US" sz="18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①顧問：　　　　　　　　　　　　　　　　 </a:t>
            </a:r>
            <a:endParaRPr lang="en-US" altLang="ja-JP" sz="1800" b="1" dirty="0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marL="174625" indent="-87313" eaLnBrk="1" hangingPunct="1">
              <a:lnSpc>
                <a:spcPct val="80000"/>
              </a:lnSpc>
              <a:buFontTx/>
              <a:buNone/>
              <a:defRPr/>
            </a:pPr>
            <a:r>
              <a:rPr lang="ja-JP" altLang="en-US" sz="18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②株保有・利益：　　　　　　　　　　　</a:t>
            </a:r>
            <a:endParaRPr lang="en-US" altLang="ja-JP" sz="1800" b="1" dirty="0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marL="174625" indent="-87313" eaLnBrk="1" hangingPunct="1">
              <a:lnSpc>
                <a:spcPct val="80000"/>
              </a:lnSpc>
              <a:buFontTx/>
              <a:buNone/>
              <a:defRPr/>
            </a:pPr>
            <a:r>
              <a:rPr lang="ja-JP" altLang="en-US" sz="18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③特許使用料：　　　　　　　　　　　　</a:t>
            </a:r>
            <a:endParaRPr lang="en-US" altLang="ja-JP" sz="1800" b="1" dirty="0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marL="174625" indent="-87313" eaLnBrk="1" hangingPunct="1">
              <a:lnSpc>
                <a:spcPct val="80000"/>
              </a:lnSpc>
              <a:buFontTx/>
              <a:buNone/>
              <a:defRPr/>
            </a:pPr>
            <a:r>
              <a:rPr lang="ja-JP" altLang="en-US" sz="18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④講演料：　　　　　　　　　　　　　　　</a:t>
            </a:r>
            <a:endParaRPr lang="en-US" altLang="ja-JP" sz="1800" b="1" dirty="0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marL="174625" indent="-87313" eaLnBrk="1" hangingPunct="1">
              <a:lnSpc>
                <a:spcPct val="80000"/>
              </a:lnSpc>
              <a:buFontTx/>
              <a:buNone/>
              <a:defRPr/>
            </a:pPr>
            <a:r>
              <a:rPr lang="ja-JP" altLang="en-US" sz="18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⑤原稿料：　　　　　　　　　　　　  　　</a:t>
            </a:r>
            <a:endParaRPr lang="en-US" altLang="ja-JP" sz="1800" b="1" dirty="0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marL="174625" indent="-87313" eaLnBrk="1" hangingPunct="1">
              <a:lnSpc>
                <a:spcPct val="80000"/>
              </a:lnSpc>
              <a:buFontTx/>
              <a:buNone/>
              <a:defRPr/>
            </a:pPr>
            <a:r>
              <a:rPr lang="ja-JP" altLang="en-US" sz="18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⑥寄付金（奨学寄付等）：</a:t>
            </a:r>
            <a:endParaRPr lang="en-US" altLang="ja-JP" sz="1800" b="1" dirty="0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marL="174625" indent="-87313" eaLnBrk="1" hangingPunct="1">
              <a:lnSpc>
                <a:spcPct val="80000"/>
              </a:lnSpc>
              <a:buFontTx/>
              <a:buNone/>
              <a:defRPr/>
            </a:pPr>
            <a:r>
              <a:rPr lang="ja-JP" altLang="en-US" sz="18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⑦受託研究・共同研究費：　　　　　　　　　　　　　　　</a:t>
            </a:r>
            <a:endParaRPr lang="en-US" altLang="ja-JP" sz="1800" b="1" dirty="0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marL="174625" indent="-87313" eaLnBrk="1" hangingPunct="1">
              <a:lnSpc>
                <a:spcPct val="80000"/>
              </a:lnSpc>
              <a:buFontTx/>
              <a:buNone/>
              <a:defRPr/>
            </a:pPr>
            <a:r>
              <a:rPr lang="ja-JP" altLang="en-US" sz="18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⑧寄付講座所属：　　　　　　　　　　</a:t>
            </a:r>
            <a:endParaRPr lang="en-US" altLang="ja-JP" sz="1800" b="1" dirty="0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marL="174625" indent="-87313" eaLnBrk="1" hangingPunct="1">
              <a:lnSpc>
                <a:spcPct val="80000"/>
              </a:lnSpc>
              <a:buFontTx/>
              <a:buNone/>
              <a:defRPr/>
            </a:pPr>
            <a:r>
              <a:rPr lang="ja-JP" altLang="en-US" sz="18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⑨裁判における証言等：</a:t>
            </a:r>
            <a:endParaRPr lang="en-US" altLang="ja-JP" sz="1800" b="1" dirty="0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marL="174625" indent="-87313" eaLnBrk="1" hangingPunct="1">
              <a:lnSpc>
                <a:spcPct val="80000"/>
              </a:lnSpc>
              <a:buFontTx/>
              <a:buNone/>
              <a:defRPr/>
            </a:pPr>
            <a:r>
              <a:rPr lang="ja-JP" altLang="en-US" sz="18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⑩旅費・贈答品などの受領：　　　　 　　　</a:t>
            </a:r>
            <a:endParaRPr lang="en-US" altLang="ja-JP" sz="1800" b="1" dirty="0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en-US" altLang="ja-JP" sz="1800" b="1" dirty="0">
              <a:solidFill>
                <a:srgbClr val="FFFF1F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D42B748A-AC81-B79B-1C5E-5095F588D8D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950913"/>
            <a:ext cx="7996084" cy="2324100"/>
          </a:xfrm>
          <a:solidFill>
            <a:srgbClr val="000080"/>
          </a:solidFill>
          <a:ln>
            <a:solidFill>
              <a:srgbClr val="00FFFF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zh-CN" altLang="en-US" sz="3200" b="1" i="0" strike="noStrike" dirty="0">
                <a:solidFill>
                  <a:schemeClr val="bg1"/>
                </a:solidFill>
                <a:effectLst/>
                <a:latin typeface="HGｺﾞｼｯｸE" panose="020B0909000000000000" pitchFamily="49" charset="-128"/>
                <a:ea typeface="HGｺﾞｼｯｸE" panose="020B0909000000000000" pitchFamily="49" charset="-128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第</a:t>
            </a:r>
            <a:r>
              <a:rPr lang="en-US" altLang="zh-CN" sz="3200" b="1" i="0" strike="noStrike">
                <a:solidFill>
                  <a:schemeClr val="bg1"/>
                </a:solidFill>
                <a:effectLst/>
                <a:latin typeface="HGｺﾞｼｯｸE" panose="020B0909000000000000" pitchFamily="49" charset="-128"/>
                <a:ea typeface="HGｺﾞｼｯｸE" panose="020B0909000000000000" pitchFamily="49" charset="-128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55</a:t>
            </a:r>
            <a:r>
              <a:rPr lang="zh-CN" altLang="en-US" sz="3200" b="1" i="0" strike="noStrike">
                <a:solidFill>
                  <a:schemeClr val="bg1"/>
                </a:solidFill>
                <a:effectLst/>
                <a:latin typeface="HGｺﾞｼｯｸE" panose="020B0909000000000000" pitchFamily="49" charset="-128"/>
                <a:ea typeface="HGｺﾞｼｯｸE" panose="020B0909000000000000" pitchFamily="49" charset="-128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回</a:t>
            </a:r>
            <a:r>
              <a:rPr lang="zh-CN" altLang="en-US" sz="3200" b="1" i="0" strike="noStrike" dirty="0">
                <a:solidFill>
                  <a:schemeClr val="bg1"/>
                </a:solidFill>
                <a:effectLst/>
                <a:latin typeface="HGｺﾞｼｯｸE" panose="020B0909000000000000" pitchFamily="49" charset="-128"/>
                <a:ea typeface="HGｺﾞｼｯｸE" panose="020B0909000000000000" pitchFamily="49" charset="-128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公益社団法人日本口腔外科学会</a:t>
            </a:r>
            <a:br>
              <a:rPr lang="en-US" altLang="zh-CN" sz="3200" b="1" i="0" strike="noStrike" dirty="0">
                <a:solidFill>
                  <a:schemeClr val="bg1"/>
                </a:solidFill>
                <a:effectLst/>
                <a:latin typeface="HGｺﾞｼｯｸE" panose="020B0909000000000000" pitchFamily="49" charset="-128"/>
                <a:ea typeface="HGｺﾞｼｯｸE" panose="020B0909000000000000" pitchFamily="49" charset="-128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</a:br>
            <a:r>
              <a:rPr lang="zh-CN" altLang="en-US" sz="3200" b="1" i="0" strike="noStrike" dirty="0">
                <a:solidFill>
                  <a:schemeClr val="bg1"/>
                </a:solidFill>
                <a:effectLst/>
                <a:latin typeface="HGｺﾞｼｯｸE" panose="020B0909000000000000" pitchFamily="49" charset="-128"/>
                <a:ea typeface="HGｺﾞｼｯｸE" panose="020B0909000000000000" pitchFamily="49" charset="-128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中国四国支部学術集会</a:t>
            </a:r>
            <a:br>
              <a:rPr lang="en-US" altLang="ja-JP" sz="36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</a:br>
            <a:r>
              <a:rPr lang="ja-JP" altLang="en-US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ＣＯ Ｉ 開示</a:t>
            </a:r>
            <a:br>
              <a:rPr lang="en-US" altLang="ja-JP" sz="36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</a:br>
            <a:r>
              <a:rPr lang="ja-JP" altLang="en-US" sz="14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</a:t>
            </a:r>
            <a:br>
              <a:rPr lang="en-US" altLang="ja-JP" sz="2000" b="1" i="1" dirty="0">
                <a:solidFill>
                  <a:srgbClr val="FFFF1F"/>
                </a:solidFill>
                <a:ea typeface="ＭＳ Ｐゴシック" panose="020B0600070205080204" pitchFamily="50" charset="-128"/>
              </a:rPr>
            </a:br>
            <a:r>
              <a:rPr lang="ja-JP" altLang="en-US" sz="2000" b="1" i="1" dirty="0">
                <a:solidFill>
                  <a:srgbClr val="FFFF1F"/>
                </a:solidFill>
                <a:ea typeface="ＭＳ Ｐゴシック" panose="020B0600070205080204" pitchFamily="50" charset="-128"/>
              </a:rPr>
              <a:t>筆頭発表者名：　○○　○○</a:t>
            </a:r>
            <a:endParaRPr lang="en-US" altLang="ja-JP" sz="2000" b="1" i="1" dirty="0">
              <a:solidFill>
                <a:srgbClr val="FFFF1F"/>
              </a:solidFill>
              <a:ea typeface="ＭＳ Ｐゴシック" panose="020B0600070205080204" pitchFamily="50" charset="-128"/>
            </a:endParaRPr>
          </a:p>
        </p:txBody>
      </p:sp>
      <p:sp>
        <p:nvSpPr>
          <p:cNvPr id="6148" name="正方形/長方形 3">
            <a:extLst>
              <a:ext uri="{FF2B5EF4-FFF2-40B4-BE49-F238E27FC236}">
                <a16:creationId xmlns:a16="http://schemas.microsoft.com/office/drawing/2014/main" id="{207B534C-F1B0-9032-4378-000A661DD1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-3175" y="209550"/>
            <a:ext cx="91471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ja-JP" altLang="en-US" sz="2400" b="1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様式１発表</a:t>
            </a:r>
            <a:r>
              <a:rPr kumimoji="0" lang="ja-JP" altLang="en-US" sz="2400" b="1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時、申告すべきＣＯＩ状態がある時</a:t>
            </a:r>
          </a:p>
        </p:txBody>
      </p:sp>
      <p:sp>
        <p:nvSpPr>
          <p:cNvPr id="6149" name="正方形/長方形 4">
            <a:extLst>
              <a:ext uri="{FF2B5EF4-FFF2-40B4-BE49-F238E27FC236}">
                <a16:creationId xmlns:a16="http://schemas.microsoft.com/office/drawing/2014/main" id="{DDF80E92-C282-659B-D3C9-1F9949D106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792163"/>
            <a:ext cx="8640763" cy="5867400"/>
          </a:xfrm>
          <a:prstGeom prst="rect">
            <a:avLst/>
          </a:prstGeom>
          <a:noFill/>
          <a:ln w="38100" algn="ctr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kumimoji="0" lang="ja-JP" altLang="en-US" sz="24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DDBBB2FD1EF1D04E8DBB06020AF43796" ma:contentTypeVersion="13" ma:contentTypeDescription="新しいドキュメントを作成します。" ma:contentTypeScope="" ma:versionID="ba729fd81b24ab9abb340c95cf9d59f0">
  <xsd:schema xmlns:xsd="http://www.w3.org/2001/XMLSchema" xmlns:xs="http://www.w3.org/2001/XMLSchema" xmlns:p="http://schemas.microsoft.com/office/2006/metadata/properties" xmlns:ns2="d6854111-d1a5-4998-a696-13ef9044144d" xmlns:ns3="503539c5-f8ad-4529-967e-8b02f2c9ab50" targetNamespace="http://schemas.microsoft.com/office/2006/metadata/properties" ma:root="true" ma:fieldsID="6623ded03ae8e2ec3bd351aacd879b5e" ns2:_="" ns3:_="">
    <xsd:import namespace="d6854111-d1a5-4998-a696-13ef9044144d"/>
    <xsd:import namespace="503539c5-f8ad-4529-967e-8b02f2c9ab5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6854111-d1a5-4998-a696-13ef9044144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3" nillable="true" ma:taxonomy="true" ma:internalName="lcf76f155ced4ddcb4097134ff3c332f" ma:taxonomyFieldName="MediaServiceImageTags" ma:displayName="画像タグ" ma:readOnly="false" ma:fieldId="{5cf76f15-5ced-4ddc-b409-7134ff3c332f}" ma:taxonomyMulti="true" ma:sspId="04eaaf6d-5d4b-4d85-af94-249941f4cf5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03539c5-f8ad-4529-967e-8b02f2c9ab50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685af1f5-614c-4fc4-af61-6a0075ad10be}" ma:internalName="TaxCatchAll" ma:showField="CatchAllData" ma:web="503539c5-f8ad-4529-967e-8b02f2c9ab5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E6B3D74-A4A2-4004-B1A6-B21D3182EC4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6854111-d1a5-4998-a696-13ef9044144d"/>
    <ds:schemaRef ds:uri="503539c5-f8ad-4529-967e-8b02f2c9ab5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8236BF0-9CFE-4947-ABAF-99202426455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654</TotalTime>
  <Words>184</Words>
  <Application>Microsoft Office PowerPoint</Application>
  <PresentationFormat>画面に合わせる (4:3)</PresentationFormat>
  <Paragraphs>22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8" baseType="lpstr">
      <vt:lpstr>HGP創英角ｺﾞｼｯｸUB</vt:lpstr>
      <vt:lpstr>HGｺﾞｼｯｸE</vt:lpstr>
      <vt:lpstr>ＭＳ Ｐゴシック</vt:lpstr>
      <vt:lpstr>Arial</vt:lpstr>
      <vt:lpstr>Times New Roman</vt:lpstr>
      <vt:lpstr>Default Design</vt:lpstr>
      <vt:lpstr>第55回公益社団法人日本口腔外科学会 中国四国支部学術集会 ＣＯ Ｉ 開示 　 筆頭発表者名：　○○　○○</vt:lpstr>
      <vt:lpstr>第55回公益社団法人日本口腔外科学会 中国四国支部学術集会 ＣＯ Ｉ 開示 　 筆頭発表者名：　○○　○○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Nakanishi</dc:creator>
  <cp:lastModifiedBy>矢吹　由宇</cp:lastModifiedBy>
  <cp:revision>94</cp:revision>
  <dcterms:created xsi:type="dcterms:W3CDTF">2000-09-04T17:39:07Z</dcterms:created>
  <dcterms:modified xsi:type="dcterms:W3CDTF">2026-01-21T09:51:33Z</dcterms:modified>
</cp:coreProperties>
</file>