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164" autoAdjust="0"/>
  </p:normalViewPr>
  <p:slideViewPr>
    <p:cSldViewPr>
      <p:cViewPr varScale="1">
        <p:scale>
          <a:sx n="122" d="100"/>
          <a:sy n="122" d="100"/>
        </p:scale>
        <p:origin x="190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6048672"/>
          </a:xfrm>
        </p:spPr>
        <p:txBody>
          <a:bodyPr>
            <a:noAutofit/>
          </a:bodyPr>
          <a:lstStyle/>
          <a:p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日本口腔外科学会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○年○月○日（ ○ 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利益相反状態はありません。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50</Words>
  <Application>Microsoft Macintosh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 日本口腔外科学会 利益相反(COI)開示  202 ○年○月○日（ ○ ）  筆頭発表者氏名：○○　○○  本演題に関して、発表者の開示すべき 利益相反状態はありません。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彌久末　知佳</cp:lastModifiedBy>
  <cp:revision>22</cp:revision>
  <cp:lastPrinted>2019-05-28T03:23:48Z</cp:lastPrinted>
  <dcterms:created xsi:type="dcterms:W3CDTF">2014-08-27T01:14:24Z</dcterms:created>
  <dcterms:modified xsi:type="dcterms:W3CDTF">2026-04-13T02:27:21Z</dcterms:modified>
</cp:coreProperties>
</file>