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6" d="100"/>
          <a:sy n="76" d="100"/>
        </p:scale>
        <p:origin x="132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1C6CDAA-E0A0-B692-6871-D274579E38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E76ED89-687C-23A3-AEF8-1B044F9818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22861A2-AA78-A2FE-EB2B-3B05C519E1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BD3DA3F-A0D4-21C1-F70C-75CD197919F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B36D932B-3E65-4919-998E-F90D578BF1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6E076D-6916-81CC-A1F1-90047F42FD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E92B6D9-E89F-9AB5-9612-542C7F449B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3F99DB2-89CA-4292-AA63-CA6761405D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4A0B6A7-9553-A65F-C760-780950E4B3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2E9C3D8-BCCB-D68C-D768-763AF82537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6E16A75-FBF7-8391-B1E7-15236F33B6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A467C63B-28AD-4B0D-B86A-3F945B9ED2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D2F21C7-CC0C-3852-CB50-6F31EF8445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516AF1-2EBE-490D-AF51-6517EF1EA58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D557744-ACB7-C673-1FAB-4A0315F3A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48B66BB-84B2-C446-DC4C-0067240C2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D03846-EDB2-6FE1-1A05-7B7157371E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598ABF-2455-FB5E-C709-CB094174CB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A99CF7-98F7-1F30-B76A-4633E10ED8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32272-9AF2-4247-898E-AE18E4E4B8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802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818412-DE71-1F6B-02B2-0E2571145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77EF66-F045-AF09-DCCE-3769E52338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30219D-A8AB-9BB5-1614-91AA5D5569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D9CC6-4258-435F-B841-2DDD7FD285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750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14F409-C4D0-9676-7F91-A4357A0B6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9EE9B0-02BF-3A72-1A97-E9CC3D9A0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38A98E-AC69-71B5-F06C-0FC79EBC4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3EC1D-F45F-411C-AD77-1E48F5D16D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59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03569C-E2B5-9BBF-B0D2-264E3E2513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3248CF-91DE-4B5A-C2A9-24A4792781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BFD2AD-A0FE-6AB3-3E42-52400B3CE9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ADCB-034F-4840-8BA9-888EB9ED82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657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B5B1A5-6979-BEFF-3986-D6C21D5246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968141-32F3-3769-DFBF-64303F69F5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183421-7870-EE1B-7ADC-921A5050B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94757-38F4-4426-A45B-9E38CEEC9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132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450A26-71CB-3BD2-D3EE-9989B788D1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2CEB5F-1221-90EC-5860-0544451513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788EDF-2102-00A4-DE70-EC87F52770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EB6FF-1526-4A0D-BC78-D3C27C695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720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B8B71DE-A80D-94CD-26E4-58C7830764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05C5A2-EDD0-806C-54F4-3A68C3BACB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BB389F-E07D-4B94-D219-30CFC9A16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6AFD9-B8F5-4014-AA95-6782095E1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352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AFE0EF-01EA-A2F3-B41F-4D7F584171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57CF73-8D95-1AD7-D992-F885290159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2E48AB9-76A6-2983-8D3B-92AAD7E5C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0D55C-F1CD-480E-8E21-4E033520E4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44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8C24156-F515-054F-AA77-A2E0A93772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9F4570-0558-6B1E-3D2B-6FCB854899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2AEF1A-8083-AC70-293B-2688D98FD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8EC12-EDBE-417B-980F-3D55DCE2A1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73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5839C-A2A1-F825-2122-5C394BF82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BB5675-8005-0474-5C84-FC2BF41E2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844829-71CE-2C9A-2530-0921B6BE2A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F96CE-C55E-41B2-B596-4CC3C2A487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491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120C80-8F4D-1DD7-58A3-FC4E500CC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F1EB51-DF21-3537-40F6-30612F5BE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D3415A-4618-9841-0380-F907F3A55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B7238-4A3C-420E-A086-A865D123B4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812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1FA102-4DC3-B80C-4AC1-EA5F39416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4476A92-4A8A-82DE-6CB0-74E497881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949869-F78D-A961-F6AF-055B894559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F900E9-09A1-836B-0EBC-A6AB45C9C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BDD1AC7-DBF1-299F-74E0-17A9DEA27D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2D966779-6707-4CC7-AE3C-7B647D73EB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A0128CD-1F57-09C7-2F3C-898CE7DA0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700" y="342901"/>
            <a:ext cx="11404600" cy="35179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日本心療内科学会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36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D41BF1D-AEF1-734D-8F12-240957920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63726" y="4312445"/>
            <a:ext cx="9020174" cy="191611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3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3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spcBef>
                <a:spcPts val="1800"/>
              </a:spcBef>
              <a:buNone/>
            </a:pPr>
            <a:r>
              <a:rPr lang="ja-JP" altLang="en-US" sz="3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企業などはありません。</a:t>
            </a:r>
            <a:endParaRPr lang="en-US" altLang="ja-JP" sz="3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5FDE6C16-BF6C-13FE-AE8A-B89F27218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7800"/>
            <a:ext cx="11874500" cy="6502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38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日本心療内科学会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waka</dc:creator>
  <cp:lastModifiedBy>大上 紗扶里</cp:lastModifiedBy>
  <cp:revision>101</cp:revision>
  <dcterms:created xsi:type="dcterms:W3CDTF">2009-12-10T12:04:34Z</dcterms:created>
  <dcterms:modified xsi:type="dcterms:W3CDTF">2024-08-27T07:14:59Z</dcterms:modified>
</cp:coreProperties>
</file>