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6" d="100"/>
          <a:sy n="76" d="100"/>
        </p:scale>
        <p:origin x="132" y="3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604D82D-732D-0A5F-617F-1060326339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FA1D26-095A-8AF6-7111-1A3A936B21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4500A06-B8B7-78DF-ADA5-5414104091E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E48E91E-D988-2891-8B90-9D607DA62C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068A2C8F-673B-4630-85E1-22CF13F931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4FE9439-2B25-040B-AA18-FCE9E43900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16DD72E-CB7A-F283-F803-D0E3BF8677A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88D22F7-4AFF-16B4-AB03-BD9D1C34A0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716C93F-5B9D-E486-E873-8083C4800C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5DAB78D-796F-B5E2-64A5-DF986391DB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8B301F3-F23B-A892-45FF-5CB7C82247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C34A6A8-5EFD-43C6-B741-972CD5E772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B452342-9C18-9813-0DD8-635DE4BA5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35B806-8146-484F-8905-D3D8F5B2A1D9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E7FB187-28AE-B8FD-C88F-997A71B70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4415FAA-68BC-D7DB-7A80-EBC8DAF72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0B83D0-D5E2-9FE9-95C6-FFFFEC3C7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0117C4-C0C5-3D82-8B00-FDA466F70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FFB175-431A-C761-B1FF-370680715D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FADCD-3388-436F-8A25-7B4DB022C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367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A62F6A-F614-5D13-F9F4-570C15C5B4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A77D28-45BC-46FB-7972-68FE727C27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A4278-4995-FDD5-10AB-95556B0063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FFD5-1808-4942-AB9E-AD8FCF92DC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182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87787B-0B83-9850-355B-F174D5987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A27FD-740A-0A68-7F1D-E815D0907C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FD8264-7A5E-A289-FEC7-39D7964FA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355D1-A9CD-42A2-B29A-E6CF67876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957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98D28A-A759-C622-1389-1F2B91248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AEB7E-0F7A-525E-DE1D-B2ADBE253B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8FA2CB-E209-F801-67B1-865EC0B28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179E7-6B99-4F56-BCCE-64C739F5B4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77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A7432-3848-A5A0-BB8D-DAFEA2537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79A4FF-C8D6-363D-1C65-20164A948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7CF3A4-C1F2-4A15-C742-0CE5454C4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768C9-8C87-4AAD-A788-C304E95021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655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F4D3BF-E5C5-8852-4B16-25F7BED2F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DA809-7EEA-4EBF-C810-C4AA973617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A7A23-1D8B-9217-159F-E55389BA4E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8B58B-0220-40F8-9058-95A92E5D3E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814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6AAA08-4913-7B57-B2B0-5FCFFAC3B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FB0B26-0ADF-16E5-57AB-6ED1F5213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6ACA178-BB14-B7A8-6294-627F38AE2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5C2B-26C3-4597-9F68-1247037304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851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6BC77A-6B4B-4BF0-DF5E-088EAB68F4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C903E81-BDE0-AEA2-34B3-A337EF16E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3281E1-1C79-A3DC-85BE-64D1642B3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5C7DF-E72F-495D-B872-111C5F0861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65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E2615AD-70FE-101D-2648-6B75DAA6F4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A2BACA0-8357-D28A-2279-3032CDCA3C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5A011A-8D96-E7D1-E273-F2042B7A0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DBBA-8663-4AE0-A61F-B0B61456BB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69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CF4540-38AB-0167-B4E9-18397092DF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E86EB0-41F9-4911-5B26-B54BEB0DF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71173F-69F4-AD19-5725-619815F2C9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82BEA-ADDA-4212-833F-DE014B39C6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324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89BE55-9156-0434-F199-88B57F78C4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F3A6A4-3076-6D0B-4923-D3EFC12D8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F4781-E4F3-8740-D9D4-76AA3B5F3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8F4FA-2CF0-4829-9847-81130F4F63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017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7BA86D-0A8C-9368-CA47-426EDBB6E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36B301-65EA-678E-3807-34891D641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8FA2E0A-B83D-AA79-45BB-F4B974405F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0F8CD7-32FE-363E-DA25-E883978B6D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D17AFB-755A-3CDB-1F06-3C52D12203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B7367D5D-F8F4-4435-83D4-5BE7DDDA42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64151360-5041-861A-4BD8-452FBBAD8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9900" y="2992438"/>
            <a:ext cx="10109200" cy="372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① 役員・顧問：	　　　　　　　なし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② 株保有・利益：	　　　　　　　なし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③ 特許使用料：	　　　　　　　なし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④ 講演料：	　　　　　　　なし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⑤ 原稿料：	　　　　　　　なし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⑥ 受託研究・共同研究費：　 　　　○○製薬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⑦ 奨学寄附金：	　　　　　　　○○製薬	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⑧ 寄附講座所属：	　　　　　　　あり（○○製薬）	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⑨ 贈答品などの報酬：	　　　　　　　なし</a:t>
            </a: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	</a:t>
            </a:r>
            <a:endParaRPr lang="en-US" altLang="ja-JP" sz="20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E3B7236-26DD-0C02-4F84-3F227131D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293689"/>
            <a:ext cx="11531600" cy="25685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日本心療内科学会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36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A752E15D-E64A-2C51-70D6-26DA0FFAD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00" y="160338"/>
            <a:ext cx="11887200" cy="655955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119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日本心療内科学会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waka</dc:creator>
  <cp:lastModifiedBy>大上 紗扶里</cp:lastModifiedBy>
  <cp:revision>99</cp:revision>
  <dcterms:created xsi:type="dcterms:W3CDTF">2009-12-10T12:04:34Z</dcterms:created>
  <dcterms:modified xsi:type="dcterms:W3CDTF">2024-08-27T07:15:03Z</dcterms:modified>
</cp:coreProperties>
</file>