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FF0"/>
    <a:srgbClr val="99FFCC"/>
    <a:srgbClr val="66FF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E5FA0091-4079-4DAE-8561-AC2DE0BDBC2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E1938AF8-68E2-45E6-BDE3-A5FCC950CB2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F32D52EB-661B-499B-85DA-6D5A0EAB991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029A4E7-4999-484D-B810-04B79DBFEC6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</a:t>
            </a:r>
            <a:r>
              <a:rPr lang="en-US" altLang="ja-JP" noProof="0"/>
              <a:t> </a:t>
            </a:r>
            <a:r>
              <a:rPr lang="ja-JP" altLang="en-US" noProof="0"/>
              <a:t>テキストの書式設定</a:t>
            </a:r>
            <a:endParaRPr lang="en-US" altLang="ja-JP" noProof="0"/>
          </a:p>
          <a:p>
            <a:pPr lvl="1"/>
            <a:r>
              <a:rPr lang="ja-JP" altLang="en-US" noProof="0"/>
              <a:t>第</a:t>
            </a:r>
            <a:r>
              <a:rPr lang="en-US" altLang="ja-JP" noProof="0"/>
              <a:t> 2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2"/>
            <a:r>
              <a:rPr lang="ja-JP" altLang="en-US" noProof="0"/>
              <a:t>第</a:t>
            </a:r>
            <a:r>
              <a:rPr lang="en-US" altLang="ja-JP" noProof="0"/>
              <a:t> 3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3"/>
            <a:r>
              <a:rPr lang="ja-JP" altLang="en-US" noProof="0"/>
              <a:t>第</a:t>
            </a:r>
            <a:r>
              <a:rPr lang="en-US" altLang="ja-JP" noProof="0"/>
              <a:t> 4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4"/>
            <a:r>
              <a:rPr lang="ja-JP" altLang="en-US" noProof="0"/>
              <a:t>第</a:t>
            </a:r>
            <a:r>
              <a:rPr lang="en-US" altLang="ja-JP" noProof="0"/>
              <a:t> 5 </a:t>
            </a:r>
            <a:r>
              <a:rPr lang="ja-JP" altLang="en-US" noProof="0"/>
              <a:t>レベル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A596A9F1-331D-4CAB-BB01-FC135D9D75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xmlns="" id="{0188A040-10D4-43C2-820E-C6022D423F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E657B26-5B66-43B3-9CCD-B2B4BFE88B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9506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200679CA-6BE7-4A32-95C3-B4B178CFAE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fld id="{8CA34A03-E54C-4222-8611-68D26CE6883F}" type="slidenum">
              <a:rPr lang="en-US" altLang="ja-JP" smtClean="0"/>
              <a:pPr eaLnBrk="1" hangingPunct="1">
                <a:defRPr/>
              </a:pPr>
              <a:t>1</a:t>
            </a:fld>
            <a:endParaRPr lang="en-US" altLang="ja-JP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ABE96289-0013-4821-B1BF-A0FE2F20A5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228BAD40-3D89-4EB7-A06F-0F41B372F7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9656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CC340FE-3AD7-4410-BE05-6ABEF0794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EA33B29-F529-471C-AFB9-476FE7C155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552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CC340FE-3AD7-4410-BE05-6ABEF0794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EA33B29-F529-471C-AFB9-476FE7C155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183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CC340FE-3AD7-4410-BE05-6ABEF0794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EA33B29-F529-471C-AFB9-476FE7C155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785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CC340FE-3AD7-4410-BE05-6ABEF0794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EA33B29-F529-471C-AFB9-476FE7C155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3216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CC340FE-3AD7-4410-BE05-6ABEF0794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EA33B29-F529-471C-AFB9-476FE7C155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352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CC340FE-3AD7-4410-BE05-6ABEF0794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EA33B29-F529-471C-AFB9-476FE7C155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897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3CC340FE-3AD7-4410-BE05-6ABEF0794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9EA33B29-F529-471C-AFB9-476FE7C155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019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3CC340FE-3AD7-4410-BE05-6ABEF0794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9EA33B29-F529-471C-AFB9-476FE7C155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886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3CC340FE-3AD7-4410-BE05-6ABEF0794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9EA33B29-F529-471C-AFB9-476FE7C155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4501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CC340FE-3AD7-4410-BE05-6ABEF0794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EA33B29-F529-471C-AFB9-476FE7C155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0846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CC340FE-3AD7-4410-BE05-6ABEF0794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EA33B29-F529-471C-AFB9-476FE7C155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28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3CC340FE-3AD7-4410-BE05-6ABEF0794B9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9EA33B29-F529-471C-AFB9-476FE7C155B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" name="Rectangle 13">
            <a:extLst>
              <a:ext uri="{FF2B5EF4-FFF2-40B4-BE49-F238E27FC236}">
                <a16:creationId xmlns:a16="http://schemas.microsoft.com/office/drawing/2014/main" xmlns="" id="{17A92696-7CE7-4F5E-9CDA-AFF817B43CB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CEFF0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sz="180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5B0347E0-A269-4AA5-9ED4-8E47A6907648}"/>
              </a:ext>
            </a:extLst>
          </p:cNvPr>
          <p:cNvSpPr/>
          <p:nvPr userDrawn="1"/>
        </p:nvSpPr>
        <p:spPr>
          <a:xfrm>
            <a:off x="179388" y="188913"/>
            <a:ext cx="8785225" cy="6480175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3"/>
          <p:cNvSpPr>
            <a:spLocks/>
          </p:cNvSpPr>
          <p:nvPr/>
        </p:nvSpPr>
        <p:spPr bwMode="auto">
          <a:xfrm>
            <a:off x="-107950" y="1268413"/>
            <a:ext cx="93964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4000">
                <a:solidFill>
                  <a:schemeClr val="tx2"/>
                </a:solidFill>
              </a:rPr>
              <a:t>本発表の内容に関連する</a:t>
            </a:r>
            <a:endParaRPr lang="en-US" altLang="ja-JP" sz="4000">
              <a:solidFill>
                <a:schemeClr val="tx2"/>
              </a:solidFill>
            </a:endParaRPr>
          </a:p>
          <a:p>
            <a:pPr algn="ctr" eaLnBrk="1" hangingPunct="1"/>
            <a:r>
              <a:rPr lang="ja-JP" altLang="en-US" sz="4000">
                <a:solidFill>
                  <a:schemeClr val="tx2"/>
                </a:solidFill>
              </a:rPr>
              <a:t>利益相反事項は</a:t>
            </a:r>
          </a:p>
        </p:txBody>
      </p:sp>
      <p:sp>
        <p:nvSpPr>
          <p:cNvPr id="3075" name="テキスト ボックス 3"/>
          <p:cNvSpPr txBox="1">
            <a:spLocks noChangeArrowheads="1"/>
          </p:cNvSpPr>
          <p:nvPr/>
        </p:nvSpPr>
        <p:spPr bwMode="auto">
          <a:xfrm>
            <a:off x="2411413" y="3213100"/>
            <a:ext cx="4270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400"/>
              <a:t>☑</a:t>
            </a:r>
            <a:r>
              <a:rPr lang="ja-JP" altLang="en-US" sz="4400"/>
              <a:t>　　ありません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ホワイ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ＭＳ Ｐ明朝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kansai</dc:creator>
  <cp:lastModifiedBy>町田 勝利</cp:lastModifiedBy>
  <cp:revision>10</cp:revision>
  <dcterms:created xsi:type="dcterms:W3CDTF">2011-01-17T01:37:55Z</dcterms:created>
  <dcterms:modified xsi:type="dcterms:W3CDTF">2019-09-24T06:52:08Z</dcterms:modified>
</cp:coreProperties>
</file>