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FF0"/>
    <a:srgbClr val="99FFCC"/>
    <a:srgbClr val="66FF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9DBECF96-502B-41F5-9B61-18E29DF255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9F402A0-9801-407F-8AE4-8D8333AD1D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829DB5C7-C609-4153-B38F-8E9358E90D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82E8A483-9D01-4150-BE66-F0001D4810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テキストの書式設定</a:t>
            </a:r>
            <a:endParaRPr lang="en-US" altLang="ja-JP" noProof="0"/>
          </a:p>
          <a:p>
            <a:pPr lvl="1"/>
            <a:r>
              <a:rPr lang="ja-JP" altLang="en-US" noProof="0"/>
              <a:t>第</a:t>
            </a:r>
            <a:r>
              <a:rPr lang="en-US" altLang="ja-JP" noProof="0"/>
              <a:t> 2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2"/>
            <a:r>
              <a:rPr lang="ja-JP" altLang="en-US" noProof="0"/>
              <a:t>第</a:t>
            </a:r>
            <a:r>
              <a:rPr lang="en-US" altLang="ja-JP" noProof="0"/>
              <a:t> 3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3"/>
            <a:r>
              <a:rPr lang="ja-JP" altLang="en-US" noProof="0"/>
              <a:t>第</a:t>
            </a:r>
            <a:r>
              <a:rPr lang="en-US" altLang="ja-JP" noProof="0"/>
              <a:t> 4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4"/>
            <a:r>
              <a:rPr lang="ja-JP" altLang="en-US" noProof="0"/>
              <a:t>第</a:t>
            </a:r>
            <a:r>
              <a:rPr lang="en-US" altLang="ja-JP" noProof="0"/>
              <a:t> 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F4351482-069C-4223-9ED1-BC7F5833B9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C21B322E-ED38-4B39-83B8-2DE3525C8E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D6CB25-0EF2-4A49-9809-7F13882C00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8101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EE46ED4A-3B17-462E-BE65-DECE3AA091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fld id="{E5A01AAB-6442-4156-9C5D-7BBD91F36315}" type="slidenum">
              <a:rPr lang="en-US" altLang="ja-JP" smtClean="0"/>
              <a:pPr eaLnBrk="1" hangingPunct="1">
                <a:defRPr/>
              </a:pPr>
              <a:t>1</a:t>
            </a:fld>
            <a:endParaRPr lang="en-US" altLang="ja-JP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DCEBBC53-FB09-4F86-BFAC-9D365A530E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750745F2-5FEB-4343-A6BF-37325B230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210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398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591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264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926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696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507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694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608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075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861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769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E95AE7B4-DA17-4E72-A536-89C5D58EDA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C6465838-C60F-4E57-BC86-077378FE1B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" name="Rectangle 13">
            <a:extLst>
              <a:ext uri="{FF2B5EF4-FFF2-40B4-BE49-F238E27FC236}">
                <a16:creationId xmlns:a16="http://schemas.microsoft.com/office/drawing/2014/main" xmlns="" id="{B21269CE-ED72-45F6-B8DA-9C46EBECEF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CEFF0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18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DCD2B925-15A9-47E3-8785-75CFD3542C43}"/>
              </a:ext>
            </a:extLst>
          </p:cNvPr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3"/>
          <p:cNvSpPr>
            <a:spLocks/>
          </p:cNvSpPr>
          <p:nvPr/>
        </p:nvSpPr>
        <p:spPr bwMode="auto">
          <a:xfrm>
            <a:off x="-107950" y="692150"/>
            <a:ext cx="9396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000">
                <a:solidFill>
                  <a:schemeClr val="tx2"/>
                </a:solidFill>
              </a:rPr>
              <a:t>本発表の内容に関連する</a:t>
            </a:r>
            <a:endParaRPr lang="en-US" altLang="ja-JP" sz="4000">
              <a:solidFill>
                <a:schemeClr val="tx2"/>
              </a:solidFill>
            </a:endParaRPr>
          </a:p>
          <a:p>
            <a:pPr algn="ctr" eaLnBrk="1" hangingPunct="1"/>
            <a:r>
              <a:rPr lang="ja-JP" altLang="en-US" sz="4000">
                <a:solidFill>
                  <a:schemeClr val="tx2"/>
                </a:solidFill>
              </a:rPr>
              <a:t>利益相反事項が</a:t>
            </a:r>
          </a:p>
        </p:txBody>
      </p:sp>
      <p:sp>
        <p:nvSpPr>
          <p:cNvPr id="3075" name="テキスト ボックス 3"/>
          <p:cNvSpPr txBox="1">
            <a:spLocks noChangeArrowheads="1"/>
          </p:cNvSpPr>
          <p:nvPr/>
        </p:nvSpPr>
        <p:spPr bwMode="auto">
          <a:xfrm>
            <a:off x="2555875" y="2133600"/>
            <a:ext cx="3786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400"/>
              <a:t>☑</a:t>
            </a:r>
            <a:r>
              <a:rPr lang="ja-JP" altLang="en-US" sz="4400"/>
              <a:t>　　あります</a:t>
            </a:r>
          </a:p>
        </p:txBody>
      </p:sp>
      <p:sp>
        <p:nvSpPr>
          <p:cNvPr id="3076" name="テキスト ボックス 4"/>
          <p:cNvSpPr txBox="1">
            <a:spLocks noChangeArrowheads="1"/>
          </p:cNvSpPr>
          <p:nvPr/>
        </p:nvSpPr>
        <p:spPr bwMode="auto">
          <a:xfrm>
            <a:off x="0" y="3141663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200"/>
              <a:t>企業・団体等の名称</a:t>
            </a:r>
            <a:endParaRPr lang="en-US" altLang="ja-JP" sz="320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xmlns="" id="{84DAA840-355C-4CC5-8CE6-6FBCD636B16B}"/>
              </a:ext>
            </a:extLst>
          </p:cNvPr>
          <p:cNvGraphicFramePr>
            <a:graphicFrameLocks noGrp="1"/>
          </p:cNvGraphicFramePr>
          <p:nvPr/>
        </p:nvGraphicFramePr>
        <p:xfrm>
          <a:off x="1644650" y="3933825"/>
          <a:ext cx="6096000" cy="82277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algn="ctr"/>
                      <a:endParaRPr kumimoji="1" lang="en-US" altLang="ja-JP" sz="4800" b="0" dirty="0">
                        <a:latin typeface="+mj-ea"/>
                        <a:ea typeface="+mj-ea"/>
                      </a:endParaRPr>
                    </a:p>
                  </a:txBody>
                  <a:tcPr marT="45626" marB="456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ＭＳ Ｐ明朝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kansai</dc:creator>
  <cp:lastModifiedBy>町田 勝利</cp:lastModifiedBy>
  <cp:revision>10</cp:revision>
  <dcterms:created xsi:type="dcterms:W3CDTF">2011-01-17T01:37:55Z</dcterms:created>
  <dcterms:modified xsi:type="dcterms:W3CDTF">2019-09-24T06:51:53Z</dcterms:modified>
</cp:coreProperties>
</file>