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2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227" autoAdjust="0"/>
    <p:restoredTop sz="94701" autoAdjust="0"/>
  </p:normalViewPr>
  <p:slideViewPr>
    <p:cSldViewPr>
      <p:cViewPr varScale="1">
        <p:scale>
          <a:sx n="103" d="100"/>
          <a:sy n="103" d="100"/>
        </p:scale>
        <p:origin x="246" y="10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B42ED99C-B4FB-CD90-9960-BA5F3D1F15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61EA0B6-0E0E-BBC1-0C77-AD0D92FB471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0A638AFB-0B5E-D633-0997-0D5A694BFE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55D65C89-AC73-F66F-4D42-2506A34129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CA2292DB-02EC-46D5-BEED-00192F4483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1BC4E385-5A62-EF7F-F8B9-B0CAC6DCAE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EE35AD7D-B6A3-2471-7007-D98C9F904F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8F6B832-501A-4857-CB66-3D9895180B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A8C95AB1-DB6A-4439-7F6E-707241CEE1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61583F3C-7860-9C46-C29A-A3CADBE582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0F7C9C41-F313-E2F9-C936-AC17649D5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A38477D2-D709-418A-9449-E7DD9260AC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65EF8B1-B088-0008-603D-E668B20435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9FEF0B-8CD7-4871-AA05-32C1E17E69D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0F1CDD-67AF-FF27-C527-679455142B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32E80EF-C209-DB79-F097-2506C3650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0D0022-2A99-CA8F-F826-6724DFE25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D20692-33BE-0A97-3855-A242AED58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068EF7-B675-49C6-2671-D2DC7AD681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0C1D9-C330-4C68-92B1-50D70C4442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731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63BA46-7DAC-4B96-5787-7EE0B863B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8A4AF3-50A2-818C-C4F6-B32F828F5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CB20EC-F49A-FEAA-982D-F6F34F5D8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31CD-C3A2-445D-A175-113DFFBE4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427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F6013F-5042-8A3D-5FEE-0C609F6E4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85723B-C110-F043-1C11-3ACB71C97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362E19-602A-4D6A-F051-79B22CA96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615C4-617B-46F1-A6F0-B3673B24C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9022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245A6D-36B4-B36E-E987-CB4215F14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39B52C-8728-107E-079B-5083026A0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ACFDD-B43E-F2F3-0117-681C01DB3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E6E-E532-499E-9FC2-9161DFD764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17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E5AC-9236-5444-32D9-2B2CAC1D6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B66C59-2613-F249-BCE6-6B9419551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EFF0A2-23CA-E2AC-10FB-186AA4A48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2292-285C-449B-B1ED-EBF7304343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565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18434E-11A5-9C88-363A-B7E419F3E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79F95-2D53-5FBB-C504-A99D8FBBC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C930AB-1729-9F3E-65D6-CC93A4367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AB60-89E7-4975-829A-208D4907A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56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F99DDE-A87D-2F45-E98D-2D002256C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E3D25A-8C22-3D1D-8005-EBDBA42F4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3DCF73-7F0A-87F1-2434-D466DAA04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D5B47-872E-46D6-81A7-68DFD6C19D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6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15838F-F2ED-F021-6D9C-5F3BAF2C6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04B8E2-3E27-2A53-C84E-5CE5904276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2AFAF7-4919-0669-DFB3-CAED8DDAD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B650-BD20-447B-A66A-7C6720F662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99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276AD0-CE99-729A-E608-D9DE1E2B6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45AFB7-2D44-1DF6-C631-9EF06791E5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7F580B-34C2-B8A6-AAF7-736CE86E2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76A70-161B-4401-993B-DFC1FB6DD4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155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E21008-5833-03DF-C112-3DA2C27673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2B42AC-ED59-FFB7-FAEC-DC89858AD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12612C-EF68-99AA-3FCC-CF1DE9CDB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F587F-9AEA-451D-AFB3-4EDD2233BE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31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7471D-30A8-B825-519B-73ACC265E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5F70E1-818F-2AEC-0EFD-9EE0D6064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19DDB9-CDC1-19CC-FDEA-1454F1F601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0B59D-AD4D-4740-A5C4-E90C3F5F9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375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1615E-CE07-3C4E-4FCB-554DDB88A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AAE883-698F-866D-B575-B4D38A9E0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1DE881-6EC1-8D35-FE3F-3072182D6B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781AD-CC1C-4C5D-BFDD-3DBC763A1A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53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6E4EE2-1D54-ABED-E4FF-6D3942968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7CEF4C-4AD0-81AF-E272-2C885C5A1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AFB1F6-859A-C777-7306-14264AA8E4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1DF88E-00AE-B702-E312-9173CB2290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23004C-85DD-8E2C-CD71-EDA0E04582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A56A180-4EC3-42AA-8D79-32A65B56D4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A78FC1-8A02-1A7D-3D10-FCD353767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85813"/>
            <a:ext cx="10001250" cy="24272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32</a:t>
            </a:r>
            <a:r>
              <a:rPr lang="ja-JP" altLang="en-US" sz="4000" b="1">
                <a:solidFill>
                  <a:schemeClr val="bg1"/>
                </a:solidFill>
              </a:rPr>
              <a:t>回</a:t>
            </a:r>
            <a:r>
              <a:rPr lang="ja-JP" altLang="en-US" sz="4000" b="1" dirty="0">
                <a:solidFill>
                  <a:schemeClr val="bg1"/>
                </a:solidFill>
              </a:rPr>
              <a:t>日本輸血・細胞治療学会</a:t>
            </a:r>
            <a:br>
              <a:rPr lang="en-US" altLang="ja-JP" sz="40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秋季シンポジウム</a:t>
            </a:r>
            <a:br>
              <a:rPr lang="en-US" altLang="ja-JP" sz="4800" b="1" dirty="0">
                <a:solidFill>
                  <a:schemeClr val="bg1"/>
                </a:solidFill>
              </a:rPr>
            </a:br>
            <a:r>
              <a:rPr lang="ja-JP" altLang="en-US" sz="4800" b="1" dirty="0">
                <a:solidFill>
                  <a:schemeClr val="bg1"/>
                </a:solidFill>
              </a:rPr>
              <a:t>ＣＯ Ｉ 開示</a:t>
            </a:r>
            <a:endParaRPr lang="en-US" altLang="ja-JP" sz="2400" b="1" i="1" dirty="0">
              <a:solidFill>
                <a:srgbClr val="FFFF1F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80C886B-7DA2-377D-740B-261C35F1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6425" y="3357563"/>
            <a:ext cx="9145588" cy="28035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 dirty="0">
                <a:solidFill>
                  <a:srgbClr val="0D0D0D"/>
                </a:solidFill>
              </a:rPr>
              <a:t>筆頭発表者名：　○○　○○ </a:t>
            </a: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800" b="1" dirty="0">
                <a:solidFill>
                  <a:srgbClr val="0D0D0D"/>
                </a:solidFill>
              </a:rPr>
              <a:t>CO I </a:t>
            </a:r>
            <a:r>
              <a:rPr lang="ja-JP" altLang="en-US" sz="2800" b="1" dirty="0">
                <a:solidFill>
                  <a:srgbClr val="0D0D0D"/>
                </a:solidFill>
              </a:rPr>
              <a:t>関係にある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企業などはありません。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42</Words>
  <Application>Microsoft Office PowerPoint</Application>
  <PresentationFormat>35mm スライド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第32回日本輸血・細胞治療学会 秋季シンポジウム ＣＯ Ｉ 開示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581</cp:revision>
  <dcterms:created xsi:type="dcterms:W3CDTF">2004-02-17T09:34:40Z</dcterms:created>
  <dcterms:modified xsi:type="dcterms:W3CDTF">2025-07-07T08:25:51Z</dcterms:modified>
</cp:coreProperties>
</file>