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506" r:id="rId2"/>
  </p:sldIdLst>
  <p:sldSz cx="12192000" cy="6858000"/>
  <p:notesSz cx="6805613" cy="9939338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E5FF"/>
    <a:srgbClr val="FF3300"/>
    <a:srgbClr val="FF0000"/>
    <a:srgbClr val="FFFF00"/>
    <a:srgbClr val="CCFFFF"/>
    <a:srgbClr val="FFCCFF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859" autoAdjust="0"/>
    <p:restoredTop sz="0" autoAdjust="0"/>
  </p:normalViewPr>
  <p:slideViewPr>
    <p:cSldViewPr>
      <p:cViewPr varScale="1">
        <p:scale>
          <a:sx n="82" d="100"/>
          <a:sy n="82" d="100"/>
        </p:scale>
        <p:origin x="1186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3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88C7681D-7ED9-D130-6EA8-78C26A97A33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26" tIns="46113" rIns="92226" bIns="46113" numCol="1" anchor="t" anchorCtr="0" compatLnSpc="1">
            <a:prstTxWarp prst="textNoShape">
              <a:avLst/>
            </a:prstTxWarp>
          </a:bodyPr>
          <a:lstStyle>
            <a:lvl1pPr defTabSz="922338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B4D4A5FA-B572-9984-F7F1-8841DA20750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26" tIns="46113" rIns="92226" bIns="46113" numCol="1" anchor="t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684" name="Rectangle 4">
            <a:extLst>
              <a:ext uri="{FF2B5EF4-FFF2-40B4-BE49-F238E27FC236}">
                <a16:creationId xmlns:a16="http://schemas.microsoft.com/office/drawing/2014/main" id="{12E037B1-5759-1038-1255-B4B6E8EE6C8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245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26" tIns="46113" rIns="92226" bIns="46113" numCol="1" anchor="b" anchorCtr="0" compatLnSpc="1">
            <a:prstTxWarp prst="textNoShape">
              <a:avLst/>
            </a:prstTxWarp>
          </a:bodyPr>
          <a:lstStyle>
            <a:lvl1pPr defTabSz="922338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1685" name="Rectangle 5">
            <a:extLst>
              <a:ext uri="{FF2B5EF4-FFF2-40B4-BE49-F238E27FC236}">
                <a16:creationId xmlns:a16="http://schemas.microsoft.com/office/drawing/2014/main" id="{800842CE-07CE-7DD9-F1E2-95FD0F06E90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038" y="944245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26" tIns="46113" rIns="92226" bIns="46113" numCol="1" anchor="b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sz="1200"/>
            </a:lvl1pPr>
          </a:lstStyle>
          <a:p>
            <a:pPr>
              <a:defRPr/>
            </a:pPr>
            <a:fld id="{CF2CD1DC-0BDF-47C7-A53E-E7911C6B7C4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2">
            <a:extLst>
              <a:ext uri="{FF2B5EF4-FFF2-40B4-BE49-F238E27FC236}">
                <a16:creationId xmlns:a16="http://schemas.microsoft.com/office/drawing/2014/main" id="{9BA30685-6355-EA5B-D9D3-BC20C81E25B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26" tIns="46113" rIns="92226" bIns="46113" numCol="1" anchor="t" anchorCtr="0" compatLnSpc="1">
            <a:prstTxWarp prst="textNoShape">
              <a:avLst/>
            </a:prstTxWarp>
          </a:bodyPr>
          <a:lstStyle>
            <a:lvl1pPr defTabSz="922338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50211" name="Rectangle 3">
            <a:extLst>
              <a:ext uri="{FF2B5EF4-FFF2-40B4-BE49-F238E27FC236}">
                <a16:creationId xmlns:a16="http://schemas.microsoft.com/office/drawing/2014/main" id="{E8A7ECB1-E30B-EB0A-6842-F80BDA77CEF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26" tIns="46113" rIns="92226" bIns="46113" numCol="1" anchor="t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7B027610-046B-D77D-320B-853AEFFE64F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313" y="744538"/>
            <a:ext cx="6629400" cy="37290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0213" name="Rectangle 5">
            <a:extLst>
              <a:ext uri="{FF2B5EF4-FFF2-40B4-BE49-F238E27FC236}">
                <a16:creationId xmlns:a16="http://schemas.microsoft.com/office/drawing/2014/main" id="{AB3EFDCE-935A-4639-78B5-F9E3E2038E5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21225"/>
            <a:ext cx="5446713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26" tIns="46113" rIns="92226" bIns="461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350214" name="Rectangle 6">
            <a:extLst>
              <a:ext uri="{FF2B5EF4-FFF2-40B4-BE49-F238E27FC236}">
                <a16:creationId xmlns:a16="http://schemas.microsoft.com/office/drawing/2014/main" id="{924070E8-7FB9-D63F-A498-B1D8A8B8B3F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26" tIns="46113" rIns="92226" bIns="46113" numCol="1" anchor="b" anchorCtr="0" compatLnSpc="1">
            <a:prstTxWarp prst="textNoShape">
              <a:avLst/>
            </a:prstTxWarp>
          </a:bodyPr>
          <a:lstStyle>
            <a:lvl1pPr defTabSz="922338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50215" name="Rectangle 7">
            <a:extLst>
              <a:ext uri="{FF2B5EF4-FFF2-40B4-BE49-F238E27FC236}">
                <a16:creationId xmlns:a16="http://schemas.microsoft.com/office/drawing/2014/main" id="{4B800181-F7C0-F1D4-AE2E-A0CD3C0A3C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226" tIns="46113" rIns="92226" bIns="46113" numCol="1" anchor="b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sz="1200"/>
            </a:lvl1pPr>
          </a:lstStyle>
          <a:p>
            <a:pPr>
              <a:defRPr/>
            </a:pPr>
            <a:fld id="{061EF5EE-F0D9-4638-9C35-A506CDD38A7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AB2FD683-ADD1-C3D1-7BB2-5869B0DDF9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233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42950" indent="-285750" defTabSz="92233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43000" indent="-228600" defTabSz="92233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00200" indent="-228600" defTabSz="92233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057400" indent="-228600" defTabSz="92233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5146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9718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4290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886200" indent="-228600" defTabSz="92233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908E948E-E735-49DE-9FA6-6332997626AB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FF9842CD-FE01-71E6-0249-3EC2F16FF5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4538"/>
            <a:ext cx="6629400" cy="3729037"/>
          </a:xfrm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107AD0C4-51CA-B29D-97BF-76369FFD7A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ja-JP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BC9B5F6-6D04-A4E0-4F31-AFE85F73A1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F4C30B-3E19-1723-97FD-573B8EEF93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318056C-F490-C7C1-838D-C67C45E31B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DC2096-9A48-423B-831D-967E14482B8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13798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DA1DA94-D57E-9F45-EBD0-E83FDDB3B3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DCB190E-C439-A14A-8145-58401F6147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D333338-6A07-B7D3-6372-AC5B4A10CE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3B7A8-2FA1-411B-ACAE-867E0D3EF62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21458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319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319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07A46A3-3140-8D96-41EA-A2383E8D24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73936DC-6695-5DB6-F220-E41C3D675B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94C0DED-9D27-1B4B-38F6-75A907754A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BF219-5287-4733-8433-0FFC137827A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68040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9608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86311" y="1600201"/>
            <a:ext cx="539608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659EB5-6C3F-83F9-5D98-28F9B48B1B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1FC5B0-52D9-0AF1-158B-E6489DDDA7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AD18E4-C489-ABDD-3FE0-D86F05E27D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E68033-3B6D-42B7-B022-41B6606B46F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50968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68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68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837" y="1535113"/>
            <a:ext cx="5388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837" y="2174875"/>
            <a:ext cx="5388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D32F681-DEF6-E86F-EE0C-B9D5686898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0210F59-F1C0-8C0F-7430-08B25B1580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DEDF55F-260B-EFF6-0723-FB7DA75E44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7E3C0B-A6DB-48AF-A9BC-CAB7E0E0024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70855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BA13701-AC4D-D2BB-AABB-1916DA9BCF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FC7F7F9-E675-F57B-F834-5143456B8A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D20F8DE-7165-68A0-28E1-D0458E567B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0D5DFC-6C6E-481D-B888-62B55B60568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6056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77A787-20B7-95E2-A0FD-CE04F9D47C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3C88716-D123-4286-08BC-58FEB352B5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54AD4FC-C3DE-BCC6-D137-E060FD22B9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8F5AB-78D3-4B88-B7AA-902F4323234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41824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31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7675" y="273051"/>
            <a:ext cx="681472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0" y="1435101"/>
            <a:ext cx="401131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06F41C-C6C8-D907-E23F-37CF798985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7A546C-EEEF-2B1C-1F0B-369490F7D1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9CD528-CA26-213E-2C79-76D4BFC1E7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01922-4FC7-4CBA-81F6-7240322C2EE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86030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481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481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481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E1FD6A-DC5A-029D-01BF-8B2A304AAA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B42241-1B35-8C61-5D47-ACC3561F58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3F00C1-2530-4475-6EAF-9D9CD345D7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2A158D-CA12-4C45-8D80-34035802814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84502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C594A66-7846-F90E-9946-91C102BF1E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AFBDE39-C3C8-35C0-38FE-D0C9A7C0A8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5B0BAFC-4860-73AB-C10E-2F620C9C15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4A2847-A2EE-4C3B-8EB4-9BC8FA91392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80274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1" y="274639"/>
            <a:ext cx="27432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48978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A07D04-9793-466C-93A4-50AD0ACF22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D1B30C2-76FA-A957-AC6E-01790D1BEC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AFC450D-51C1-4405-2FAE-A09436C7F2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26FDCE-1CD3-45DF-9AFC-B026471A9A8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73168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タイトルと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表プレースホルダ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ja-JP" alt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CAC6684-0E58-03A4-A5D2-C3E697AC20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1ABA740-D252-6ADE-6A25-D64DB74C3D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7CFF3B6-D735-BCE8-6252-A9178ED929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E25425-57E2-4D7A-88CE-A57DF758731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12186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B6BC141-31D4-E600-CE86-A8A507E33E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A48FE4B-82A8-80A3-1891-6B5133A29A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FAD34DC-6B5C-9BBC-FDCE-EB4E3F5F2E5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259E28D-9CBC-0E22-0AFA-D0795A82988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A4A92AB-0C14-99AD-E733-30C08E1C5A0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21566624-80DC-4C58-9B2A-7BF0B59EBDD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>
            <a:extLst>
              <a:ext uri="{FF2B5EF4-FFF2-40B4-BE49-F238E27FC236}">
                <a16:creationId xmlns:a16="http://schemas.microsoft.com/office/drawing/2014/main" id="{74677075-4C89-587E-171D-018D961B2A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52638" y="3011489"/>
            <a:ext cx="8075612" cy="3730625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ja-JP" altLang="en-US" sz="2400" b="1">
                <a:solidFill>
                  <a:srgbClr val="0D0D0D"/>
                </a:solidFill>
              </a:rPr>
              <a:t>演題発表に関連し、開示すべき</a:t>
            </a:r>
            <a:r>
              <a:rPr lang="en-US" altLang="ja-JP" sz="2400" b="1">
                <a:solidFill>
                  <a:srgbClr val="0D0D0D"/>
                </a:solidFill>
              </a:rPr>
              <a:t>CO I </a:t>
            </a:r>
            <a:r>
              <a:rPr lang="ja-JP" altLang="en-US" sz="2400" b="1">
                <a:solidFill>
                  <a:srgbClr val="0D0D0D"/>
                </a:solidFill>
              </a:rPr>
              <a:t>関係にある企業など</a:t>
            </a:r>
            <a:endParaRPr lang="en-US" altLang="ja-JP" sz="2400" b="1">
              <a:solidFill>
                <a:srgbClr val="0D0D0D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endParaRPr lang="ja-JP" altLang="en-US" sz="2000" b="1">
              <a:solidFill>
                <a:srgbClr val="0D0D0D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2000" b="1">
                <a:solidFill>
                  <a:srgbClr val="0D0D0D"/>
                </a:solidFill>
              </a:rPr>
              <a:t>①報酬額：なし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2000" b="1">
                <a:solidFill>
                  <a:srgbClr val="0D0D0D"/>
                </a:solidFill>
              </a:rPr>
              <a:t>②株式の利益：なし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2000" b="1">
                <a:solidFill>
                  <a:srgbClr val="0D0D0D"/>
                </a:solidFill>
              </a:rPr>
              <a:t>③特許使用料：なし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2000" b="1">
                <a:solidFill>
                  <a:srgbClr val="0D0D0D"/>
                </a:solidFill>
              </a:rPr>
              <a:t>④講演料：なし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2000" b="1">
                <a:solidFill>
                  <a:srgbClr val="0D0D0D"/>
                </a:solidFill>
              </a:rPr>
              <a:t>⑤原稿料：なし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2000" b="1">
                <a:solidFill>
                  <a:srgbClr val="0D0D0D"/>
                </a:solidFill>
              </a:rPr>
              <a:t>⑥研究費・助成金など：○○製薬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2000" b="1">
                <a:solidFill>
                  <a:srgbClr val="0D0D0D"/>
                </a:solidFill>
              </a:rPr>
              <a:t>⑦奨学寄付金：○○製薬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2000" b="1">
                <a:solidFill>
                  <a:srgbClr val="0D0D0D"/>
                </a:solidFill>
              </a:rPr>
              <a:t>⑧寄付講座所属：あり（○○製薬）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2000" b="1">
                <a:solidFill>
                  <a:srgbClr val="0D0D0D"/>
                </a:solidFill>
              </a:rPr>
              <a:t>⑨旅費，贈答品などの報酬：なし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ja-JP" altLang="en-US" sz="2000" b="1">
                <a:solidFill>
                  <a:srgbClr val="0D0D0D"/>
                </a:solidFill>
              </a:rPr>
              <a:t>⑩関連企業・関連組織の被雇用者：○○製薬</a:t>
            </a: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8F5617C0-D387-AF8F-29DA-D4D0AC8C80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38250" y="500064"/>
            <a:ext cx="9786938" cy="2416175"/>
          </a:xfrm>
          <a:solidFill>
            <a:srgbClr val="000080"/>
          </a:solidFill>
          <a:ln>
            <a:solidFill>
              <a:srgbClr val="00FF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ja-JP" altLang="en-US" sz="4000" b="1" dirty="0">
                <a:solidFill>
                  <a:schemeClr val="bg1"/>
                </a:solidFill>
              </a:rPr>
              <a:t>第</a:t>
            </a:r>
            <a:r>
              <a:rPr lang="en-US" altLang="ja-JP" sz="4000" b="1">
                <a:solidFill>
                  <a:schemeClr val="bg1"/>
                </a:solidFill>
              </a:rPr>
              <a:t>33</a:t>
            </a:r>
            <a:r>
              <a:rPr lang="ja-JP" altLang="en-US" sz="4000" b="1">
                <a:solidFill>
                  <a:schemeClr val="bg1"/>
                </a:solidFill>
              </a:rPr>
              <a:t>回</a:t>
            </a:r>
            <a:r>
              <a:rPr lang="ja-JP" altLang="en-US" sz="4000" b="1" dirty="0">
                <a:solidFill>
                  <a:schemeClr val="bg1"/>
                </a:solidFill>
              </a:rPr>
              <a:t>日本輸血・細胞治療学会</a:t>
            </a:r>
            <a:br>
              <a:rPr lang="en-US" altLang="ja-JP" sz="4000" b="1" dirty="0">
                <a:solidFill>
                  <a:schemeClr val="bg1"/>
                </a:solidFill>
              </a:rPr>
            </a:br>
            <a:r>
              <a:rPr lang="ja-JP" altLang="en-US" sz="4000" b="1" dirty="0">
                <a:solidFill>
                  <a:schemeClr val="bg1"/>
                </a:solidFill>
              </a:rPr>
              <a:t>秋季シンポジウム</a:t>
            </a:r>
            <a:br>
              <a:rPr lang="en-US" altLang="ja-JP" sz="3600" b="1" dirty="0">
                <a:solidFill>
                  <a:schemeClr val="bg1"/>
                </a:solidFill>
              </a:rPr>
            </a:br>
            <a:r>
              <a:rPr lang="ja-JP" altLang="en-US" sz="4000" b="1" dirty="0">
                <a:solidFill>
                  <a:schemeClr val="bg1"/>
                </a:solidFill>
              </a:rPr>
              <a:t>ＣＯ Ｉ 開示</a:t>
            </a:r>
            <a:br>
              <a:rPr lang="en-US" altLang="ja-JP" sz="3200" b="1" dirty="0">
                <a:solidFill>
                  <a:schemeClr val="bg1"/>
                </a:solidFill>
              </a:rPr>
            </a:br>
            <a:r>
              <a:rPr lang="ja-JP" altLang="en-US" sz="1200" b="1" dirty="0">
                <a:solidFill>
                  <a:schemeClr val="bg1"/>
                </a:solidFill>
              </a:rPr>
              <a:t>　</a:t>
            </a:r>
            <a:br>
              <a:rPr lang="en-US" altLang="ja-JP" sz="1800" b="1" i="1" dirty="0">
                <a:solidFill>
                  <a:srgbClr val="FFFF1F"/>
                </a:solidFill>
              </a:rPr>
            </a:br>
            <a:r>
              <a:rPr lang="ja-JP" altLang="en-US" sz="2000" b="1" dirty="0">
                <a:solidFill>
                  <a:srgbClr val="FFFF1F"/>
                </a:solidFill>
              </a:rPr>
              <a:t>筆頭発表者名：　○○　○○</a:t>
            </a:r>
            <a:endParaRPr lang="en-US" altLang="ja-JP" sz="2000" b="1" dirty="0">
              <a:solidFill>
                <a:srgbClr val="FFFF1F"/>
              </a:solidFill>
            </a:endParaRPr>
          </a:p>
        </p:txBody>
      </p:sp>
      <p:sp>
        <p:nvSpPr>
          <p:cNvPr id="4100" name="正方形/長方形 3">
            <a:extLst>
              <a:ext uri="{FF2B5EF4-FFF2-40B4-BE49-F238E27FC236}">
                <a16:creationId xmlns:a16="http://schemas.microsoft.com/office/drawing/2014/main" id="{F1085D85-8D56-CDF2-A86A-D0F3E98EED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6225" y="4652963"/>
            <a:ext cx="19494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開示すべき内容が</a:t>
            </a:r>
            <a:endParaRPr lang="en-US" altLang="ja-JP" sz="180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80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ある項目のみ記載</a:t>
            </a:r>
          </a:p>
        </p:txBody>
      </p:sp>
      <p:sp>
        <p:nvSpPr>
          <p:cNvPr id="5" name="右中かっこ 4">
            <a:extLst>
              <a:ext uri="{FF2B5EF4-FFF2-40B4-BE49-F238E27FC236}">
                <a16:creationId xmlns:a16="http://schemas.microsoft.com/office/drawing/2014/main" id="{1D3C4EF7-165D-BDFC-363E-D6AC72106FB2}"/>
              </a:ext>
            </a:extLst>
          </p:cNvPr>
          <p:cNvSpPr/>
          <p:nvPr/>
        </p:nvSpPr>
        <p:spPr>
          <a:xfrm>
            <a:off x="7248526" y="3573464"/>
            <a:ext cx="504825" cy="3095625"/>
          </a:xfrm>
          <a:prstGeom prst="rightBrace">
            <a:avLst>
              <a:gd name="adj1" fmla="val 11461"/>
              <a:gd name="adj2" fmla="val 4943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ja-JP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8972</TotalTime>
  <Words>125</Words>
  <Application>Microsoft Office PowerPoint</Application>
  <PresentationFormat>ワイド画面</PresentationFormat>
  <Paragraphs>16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ＭＳ Ｐゴシック</vt:lpstr>
      <vt:lpstr>Arial</vt:lpstr>
      <vt:lpstr>標準デザイン</vt:lpstr>
      <vt:lpstr>第33回日本輸血・細胞治療学会 秋季シンポジウム ＣＯ Ｉ 開示 　 筆頭発表者名：　○○　○○</vt:lpstr>
    </vt:vector>
  </TitlesOfParts>
  <Company>国立保健医療科学院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国立保健医療科学院</dc:creator>
  <cp:lastModifiedBy>中原 憂子</cp:lastModifiedBy>
  <cp:revision>584</cp:revision>
  <dcterms:created xsi:type="dcterms:W3CDTF">2004-02-17T09:34:40Z</dcterms:created>
  <dcterms:modified xsi:type="dcterms:W3CDTF">2026-08-06T08:11:31Z</dcterms:modified>
</cp:coreProperties>
</file>