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02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10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63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2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70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19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30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60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91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94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126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98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F9D89-47EE-4CA9-8FD1-FD320E4A18DB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00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97CFAE7-092E-404B-B70A-F3C0757C6FF6}"/>
              </a:ext>
            </a:extLst>
          </p:cNvPr>
          <p:cNvSpPr/>
          <p:nvPr/>
        </p:nvSpPr>
        <p:spPr>
          <a:xfrm>
            <a:off x="1784628" y="463140"/>
            <a:ext cx="8622744" cy="242149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lang="en-US" altLang="ja-JP" sz="360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31</a:t>
            </a:r>
            <a:r>
              <a:rPr lang="ja-JP" altLang="en-US" sz="360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回</a:t>
            </a:r>
            <a:r>
              <a:rPr lang="ja-JP" altLang="en-US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日本肝がん分子標的治療研究会</a:t>
            </a:r>
            <a:endParaRPr lang="en-US" altLang="ja-JP" sz="36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lang="ja-JP" altLang="en-US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開示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171860F-44EC-4C7B-97F4-FED60E514DD8}"/>
              </a:ext>
            </a:extLst>
          </p:cNvPr>
          <p:cNvGrpSpPr/>
          <p:nvPr/>
        </p:nvGrpSpPr>
        <p:grpSpPr>
          <a:xfrm>
            <a:off x="1784628" y="1786351"/>
            <a:ext cx="8774088" cy="4330421"/>
            <a:chOff x="1915257" y="1346817"/>
            <a:chExt cx="8774088" cy="4330421"/>
          </a:xfrm>
        </p:grpSpPr>
        <p:sp>
          <p:nvSpPr>
            <p:cNvPr id="4" name="テキスト ボックス 2">
              <a:extLst>
                <a:ext uri="{FF2B5EF4-FFF2-40B4-BE49-F238E27FC236}">
                  <a16:creationId xmlns:a16="http://schemas.microsoft.com/office/drawing/2014/main" id="{C9BF8135-B0F4-4291-B106-137B295565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7555" y="2729653"/>
              <a:ext cx="8411790" cy="1815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 dirty="0">
                  <a:latin typeface="HGP創英角ｺﾞｼｯｸUB" pitchFamily="50" charset="-128"/>
                  <a:ea typeface="HGP創英角ｺﾞｼｯｸUB" pitchFamily="50" charset="-128"/>
                </a:rPr>
                <a:t>演題発表に関連し、開示すべきＣＯＩ関係にある</a:t>
              </a: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 dirty="0">
                  <a:latin typeface="HGP創英角ｺﾞｼｯｸUB" pitchFamily="50" charset="-128"/>
                  <a:ea typeface="HGP創英角ｺﾞｼｯｸUB" pitchFamily="50" charset="-128"/>
                </a:rPr>
                <a:t>企業などはありません。</a:t>
              </a: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5" name="Rectangle 2">
              <a:extLst>
                <a:ext uri="{FF2B5EF4-FFF2-40B4-BE49-F238E27FC236}">
                  <a16:creationId xmlns:a16="http://schemas.microsoft.com/office/drawing/2014/main" id="{E9D31C21-C790-45FF-ABCB-54C3F3CCD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5257" y="1346817"/>
              <a:ext cx="8237538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発表者名（全員）：　○○ ○○、 ○○ ○○、 ○○ ○○、</a:t>
              </a:r>
              <a:endParaRPr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>
                <a:defRPr/>
              </a:pPr>
              <a:r>
                <a:rPr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　　　　　　　　　　 ○○ ○○、 ○○ ○○、 ○○ ○○</a:t>
              </a:r>
              <a:endParaRPr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6" name="テキスト ボックス 2">
              <a:extLst>
                <a:ext uri="{FF2B5EF4-FFF2-40B4-BE49-F238E27FC236}">
                  <a16:creationId xmlns:a16="http://schemas.microsoft.com/office/drawing/2014/main" id="{62EF3C47-9CCB-4987-819F-8F3B6333F0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4409" y="4723131"/>
              <a:ext cx="8411790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※</a:t>
              </a:r>
              <a:r>
                <a:rPr lang="ja-JP" altLang="en-US" sz="2800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この形式はサンプルです。</a:t>
              </a:r>
              <a:endParaRPr lang="en-US" altLang="ja-JP" sz="28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 必要な情報が開示されれば、形式は自由です。</a:t>
              </a:r>
              <a:endParaRPr lang="en-US" altLang="ja-JP" sz="28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8244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84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山中 嶺</dc:creator>
  <cp:lastModifiedBy>横田 夕祐子</cp:lastModifiedBy>
  <cp:revision>10</cp:revision>
  <dcterms:created xsi:type="dcterms:W3CDTF">2020-07-30T03:23:55Z</dcterms:created>
  <dcterms:modified xsi:type="dcterms:W3CDTF">2024-05-31T09:15:27Z</dcterms:modified>
</cp:coreProperties>
</file>