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31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横田 夕祐子</cp:lastModifiedBy>
  <cp:revision>10</cp:revision>
  <dcterms:created xsi:type="dcterms:W3CDTF">2020-07-30T03:23:55Z</dcterms:created>
  <dcterms:modified xsi:type="dcterms:W3CDTF">2024-05-31T09:15:27Z</dcterms:modified>
</cp:coreProperties>
</file>