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0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51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2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48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4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3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5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94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566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35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E22CEE-D5F4-B456-0C5C-7AE395F68C7B}"/>
              </a:ext>
            </a:extLst>
          </p:cNvPr>
          <p:cNvSpPr txBox="1"/>
          <p:nvPr/>
        </p:nvSpPr>
        <p:spPr>
          <a:xfrm>
            <a:off x="391886" y="235132"/>
            <a:ext cx="84914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+mn-ea"/>
              </a:rPr>
              <a:t>94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回日本感染症学会西日本地方会学術集会</a:t>
            </a:r>
            <a:endParaRPr kumimoji="1" lang="en-US" altLang="ja-JP" sz="32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+mn-ea"/>
              </a:rPr>
              <a:t>72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回日本化学療法学会西日本支部総会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8D36964-4BA3-5280-AFBE-541257670B29}"/>
              </a:ext>
            </a:extLst>
          </p:cNvPr>
          <p:cNvSpPr/>
          <p:nvPr/>
        </p:nvSpPr>
        <p:spPr>
          <a:xfrm>
            <a:off x="444137" y="1489166"/>
            <a:ext cx="11303726" cy="486809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779C26-AC0A-81F7-F735-859433760C6A}"/>
              </a:ext>
            </a:extLst>
          </p:cNvPr>
          <p:cNvSpPr/>
          <p:nvPr/>
        </p:nvSpPr>
        <p:spPr>
          <a:xfrm>
            <a:off x="905690" y="1783153"/>
            <a:ext cx="10380617" cy="200057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6F94DF-8CBB-F794-70A7-03351BAAC40B}"/>
              </a:ext>
            </a:extLst>
          </p:cNvPr>
          <p:cNvSpPr txBox="1"/>
          <p:nvPr/>
        </p:nvSpPr>
        <p:spPr>
          <a:xfrm>
            <a:off x="3058950" y="1956579"/>
            <a:ext cx="60740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発表者の</a:t>
            </a:r>
            <a:r>
              <a:rPr kumimoji="1" lang="en-US" altLang="ja-JP" sz="60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開示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F76096-15CC-1722-61F4-8D924B70217A}"/>
              </a:ext>
            </a:extLst>
          </p:cNvPr>
          <p:cNvSpPr txBox="1"/>
          <p:nvPr/>
        </p:nvSpPr>
        <p:spPr>
          <a:xfrm>
            <a:off x="3716981" y="3021661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FF00"/>
                </a:solidFill>
                <a:latin typeface="+mn-ea"/>
              </a:rPr>
              <a:t>発表者全員の氏名を記載する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A8D817-B0B2-98F5-940C-0FC144807D9D}"/>
              </a:ext>
            </a:extLst>
          </p:cNvPr>
          <p:cNvSpPr txBox="1"/>
          <p:nvPr/>
        </p:nvSpPr>
        <p:spPr>
          <a:xfrm>
            <a:off x="842505" y="3881486"/>
            <a:ext cx="10254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演題発表に関連し、発表者に開示すべき</a:t>
            </a:r>
            <a:r>
              <a:rPr kumimoji="1" lang="en-US" altLang="ja-JP" sz="28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関係にある企業として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4EECBA-86AC-64D5-8FC5-C8DF549687F8}"/>
              </a:ext>
            </a:extLst>
          </p:cNvPr>
          <p:cNvSpPr txBox="1"/>
          <p:nvPr/>
        </p:nvSpPr>
        <p:spPr>
          <a:xfrm>
            <a:off x="826860" y="4674981"/>
            <a:ext cx="108189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講演料：</a:t>
            </a:r>
            <a:r>
              <a:rPr kumimoji="1" lang="en-US" altLang="ja-JP" sz="2800" b="1" dirty="0">
                <a:solidFill>
                  <a:schemeClr val="bg1"/>
                </a:solidFill>
                <a:latin typeface="+mn-ea"/>
              </a:rPr>
              <a:t>A</a:t>
            </a:r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製薬、</a:t>
            </a:r>
            <a:r>
              <a:rPr kumimoji="1" lang="en-US" altLang="ja-JP" sz="2800" b="1" dirty="0">
                <a:solidFill>
                  <a:schemeClr val="bg1"/>
                </a:solidFill>
                <a:latin typeface="+mn-ea"/>
              </a:rPr>
              <a:t>B</a:t>
            </a:r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製薬</a:t>
            </a:r>
            <a:endParaRPr kumimoji="1" lang="en-US" altLang="ja-JP" sz="28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受託研究・共同研究費：</a:t>
            </a:r>
            <a:r>
              <a:rPr kumimoji="1" lang="en-US" altLang="ja-JP" sz="2800" b="1" dirty="0">
                <a:solidFill>
                  <a:schemeClr val="bg1"/>
                </a:solidFill>
                <a:latin typeface="+mn-ea"/>
              </a:rPr>
              <a:t>C</a:t>
            </a:r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製薬</a:t>
            </a:r>
            <a:endParaRPr kumimoji="1" lang="en-US" altLang="ja-JP" sz="28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奨学寄付金：</a:t>
            </a:r>
            <a:r>
              <a:rPr kumimoji="1" lang="en-US" altLang="ja-JP" sz="2800" b="1" dirty="0">
                <a:solidFill>
                  <a:schemeClr val="bg1"/>
                </a:solidFill>
                <a:latin typeface="+mn-ea"/>
              </a:rPr>
              <a:t>D</a:t>
            </a:r>
            <a:r>
              <a:rPr kumimoji="1" lang="ja-JP" altLang="en-US" sz="2800" b="1" dirty="0">
                <a:solidFill>
                  <a:schemeClr val="bg1"/>
                </a:solidFill>
                <a:latin typeface="+mn-ea"/>
              </a:rPr>
              <a:t>製薬　</a:t>
            </a:r>
            <a:r>
              <a:rPr kumimoji="1" lang="ja-JP" altLang="en-US" sz="2800" b="1" dirty="0">
                <a:solidFill>
                  <a:srgbClr val="FFFF00"/>
                </a:solidFill>
                <a:latin typeface="+mn-ea"/>
              </a:rPr>
              <a:t>開示すべき内容が過去</a:t>
            </a:r>
            <a:r>
              <a:rPr kumimoji="1" lang="en-US" altLang="ja-JP" sz="2800" b="1" dirty="0">
                <a:solidFill>
                  <a:srgbClr val="FFFF00"/>
                </a:solidFill>
                <a:latin typeface="+mn-ea"/>
              </a:rPr>
              <a:t>3</a:t>
            </a:r>
            <a:r>
              <a:rPr kumimoji="1" lang="ja-JP" altLang="en-US" sz="2800" b="1" dirty="0">
                <a:solidFill>
                  <a:srgbClr val="FFFF00"/>
                </a:solidFill>
                <a:latin typeface="+mn-ea"/>
              </a:rPr>
              <a:t>年間ある項目のみ記載</a:t>
            </a:r>
          </a:p>
        </p:txBody>
      </p:sp>
    </p:spTree>
    <p:extLst>
      <p:ext uri="{BB962C8B-B14F-4D97-AF65-F5344CB8AC3E}">
        <p14:creationId xmlns:p14="http://schemas.microsoft.com/office/powerpoint/2010/main" val="1307783660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ユーザー定義 5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0518CD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54728-2531-459f-a245-c89f33962f6c">
      <Terms xmlns="http://schemas.microsoft.com/office/infopath/2007/PartnerControls"/>
    </lcf76f155ced4ddcb4097134ff3c332f>
    <TaxCatchAll xmlns="ddb9fdec-513c-4e9e-862a-08122168ece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94B3E5697D1B5469C42FB59F9ADD634" ma:contentTypeVersion="17" ma:contentTypeDescription="新しいドキュメントを作成します。" ma:contentTypeScope="" ma:versionID="75544f77f4c3002ea3ed65603fbe0509">
  <xsd:schema xmlns:xsd="http://www.w3.org/2001/XMLSchema" xmlns:xs="http://www.w3.org/2001/XMLSchema" xmlns:p="http://schemas.microsoft.com/office/2006/metadata/properties" xmlns:ns2="2c054728-2531-459f-a245-c89f33962f6c" xmlns:ns3="ddb9fdec-513c-4e9e-862a-08122168ecef" targetNamespace="http://schemas.microsoft.com/office/2006/metadata/properties" ma:root="true" ma:fieldsID="35654fce6b3358456f16257154c92d85" ns2:_="" ns3:_="">
    <xsd:import namespace="2c054728-2531-459f-a245-c89f33962f6c"/>
    <xsd:import namespace="ddb9fdec-513c-4e9e-862a-08122168ec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54728-2531-459f-a245-c89f33962f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22be6d0-8e3e-4f73-a88d-7b60fdb851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9fdec-513c-4e9e-862a-08122168ece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7ebbbd7-b8c1-48c0-9285-a675cd2bd724}" ma:internalName="TaxCatchAll" ma:showField="CatchAllData" ma:web="ddb9fdec-513c-4e9e-862a-08122168ec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E99B3E-0A45-4179-83D3-12F5CD9D942B}">
  <ds:schemaRefs>
    <ds:schemaRef ds:uri="http://schemas.microsoft.com/office/2006/metadata/properties"/>
    <ds:schemaRef ds:uri="http://schemas.microsoft.com/office/infopath/2007/PartnerControls"/>
    <ds:schemaRef ds:uri="2c054728-2531-459f-a245-c89f33962f6c"/>
    <ds:schemaRef ds:uri="ddb9fdec-513c-4e9e-862a-08122168ecef"/>
  </ds:schemaRefs>
</ds:datastoreItem>
</file>

<file path=customXml/itemProps2.xml><?xml version="1.0" encoding="utf-8"?>
<ds:datastoreItem xmlns:ds="http://schemas.openxmlformats.org/officeDocument/2006/customXml" ds:itemID="{06228B8F-4F44-4821-80DC-D4CC6AAC66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D06474-AFDC-47A4-A6DD-B7AD36D2F3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54728-2531-459f-a245-c89f33962f6c"/>
    <ds:schemaRef ds:uri="ddb9fdec-513c-4e9e-862a-08122168ec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41</TotalTime>
  <Words>80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メトロポリタン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大城佳奈子</dc:creator>
  <cp:lastModifiedBy>中原 憂子</cp:lastModifiedBy>
  <cp:revision>4</cp:revision>
  <dcterms:created xsi:type="dcterms:W3CDTF">2023-08-18T06:04:09Z</dcterms:created>
  <dcterms:modified xsi:type="dcterms:W3CDTF">2024-09-11T09:37:14Z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0x010100E94B3E5697D1B5469C42FB59F9ADD634</vt:lpwstr>
  </property>
</Properties>
</file>