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D6C2-C374-4C89-A316-536FDCF1C910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5502-9703-45E4-9DC4-69595C4B5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7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08A71921-D5AA-4461-85D9-2673DB04E7FA}" type="slidenum">
              <a:rPr kumimoji="0" lang="en-US" altLang="ja-JP" sz="1200"/>
              <a:pPr algn="r"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08A71921-D5AA-4461-85D9-2673DB04E7FA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963F-07B0-479B-8D5C-70E1220D1F78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0846" y="3573016"/>
            <a:ext cx="8662307" cy="1872208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5556250" algn="l"/>
              </a:tabLst>
            </a:pPr>
            <a:r>
              <a:rPr kumimoji="0"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kumimoji="0" lang="en-US" altLang="ja-JP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buNone/>
              <a:tabLst>
                <a:tab pos="5556250" algn="l"/>
              </a:tabLst>
            </a:pPr>
            <a:r>
              <a:rPr kumimoji="0"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開示すべき利益相反はありません。</a:t>
            </a:r>
            <a:endParaRPr kumimoji="0" lang="en-US" altLang="ja-JP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7563" y="332656"/>
            <a:ext cx="7848872" cy="2160240"/>
          </a:xfrm>
          <a:prstGeom prst="rect">
            <a:avLst/>
          </a:prstGeom>
          <a:noFill/>
          <a:ln w="47625">
            <a:solidFill>
              <a:srgbClr val="0070C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4400" dirty="0">
                <a:solidFill>
                  <a:schemeClr val="tx2">
                    <a:lumMod val="75000"/>
                  </a:schemeClr>
                </a:solidFill>
              </a:rPr>
              <a:t>第</a:t>
            </a:r>
            <a:r>
              <a:rPr lang="en-US" altLang="ja-JP" sz="4800" dirty="0">
                <a:solidFill>
                  <a:schemeClr val="tx2">
                    <a:lumMod val="75000"/>
                  </a:schemeClr>
                </a:solidFill>
              </a:rPr>
              <a:t>46</a:t>
            </a:r>
            <a:r>
              <a:rPr lang="ja-JP" altLang="en-US" sz="4400" dirty="0">
                <a:solidFill>
                  <a:schemeClr val="tx2">
                    <a:lumMod val="75000"/>
                  </a:schemeClr>
                </a:solidFill>
              </a:rPr>
              <a:t>回 日本血液事業学会総会</a:t>
            </a:r>
            <a:br>
              <a:rPr kumimoji="0" lang="en-US" altLang="ja-JP" sz="4800" b="1" dirty="0">
                <a:solidFill>
                  <a:schemeClr val="tx2">
                    <a:lumMod val="75000"/>
                  </a:schemeClr>
                </a:solidFill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solidFill>
                  <a:schemeClr val="tx2">
                    <a:lumMod val="75000"/>
                  </a:schemeClr>
                </a:solidFill>
                <a:latin typeface="ＦＡ 丸ゴシックＭ" pitchFamily="49" charset="-128"/>
                <a:ea typeface="ＦＡ 丸ゴシックＭ" pitchFamily="49" charset="-128"/>
              </a:rPr>
              <a:t>利益相反の開示</a:t>
            </a:r>
            <a:endParaRPr kumimoji="0" lang="en-US" altLang="ja-JP" sz="3200" b="1" dirty="0">
              <a:solidFill>
                <a:schemeClr val="tx2">
                  <a:lumMod val="75000"/>
                </a:schemeClr>
              </a:solidFill>
              <a:latin typeface="ＦＡ 丸ゴシックＭ" pitchFamily="49" charset="-128"/>
              <a:ea typeface="ＦＡ 丸ゴシックＭ" pitchFamily="49" charset="-128"/>
            </a:endParaRPr>
          </a:p>
          <a:p>
            <a:pPr algn="ctr"/>
            <a:r>
              <a:rPr kumimoji="0" lang="ja-JP" altLang="en-US" sz="3200" b="1" dirty="0">
                <a:solidFill>
                  <a:schemeClr val="tx2">
                    <a:lumMod val="75000"/>
                  </a:schemeClr>
                </a:solidFill>
                <a:latin typeface="ＦＡ 丸ゴシックＭ" pitchFamily="49" charset="-128"/>
                <a:ea typeface="ＦＡ 丸ゴシックＭ" pitchFamily="49" charset="-128"/>
              </a:rPr>
              <a:t>筆頭著者名：</a:t>
            </a:r>
            <a:endParaRPr kumimoji="0" lang="en-US" altLang="ja-JP" sz="3200" b="1" dirty="0">
              <a:solidFill>
                <a:schemeClr val="tx2">
                  <a:lumMod val="75000"/>
                </a:schemeClr>
              </a:solidFill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618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436C885-C513-FFB9-BC51-2DBBEEBBD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88640"/>
            <a:ext cx="8224217" cy="2292295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68A3D49F-78EF-F1E7-C5AB-349DF1F46A1B}"/>
              </a:ext>
            </a:extLst>
          </p:cNvPr>
          <p:cNvSpPr txBox="1">
            <a:spLocks noChangeArrowheads="1"/>
          </p:cNvSpPr>
          <p:nvPr/>
        </p:nvSpPr>
        <p:spPr>
          <a:xfrm>
            <a:off x="282187" y="2633006"/>
            <a:ext cx="8579625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itchFamily="34" charset="0"/>
              <a:buNone/>
              <a:tabLst>
                <a:tab pos="5556250" algn="l"/>
              </a:tabLst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lnSpc>
                <a:spcPts val="2300"/>
              </a:lnSpc>
              <a:buFont typeface="Arial" pitchFamily="34" charset="0"/>
              <a:buNone/>
              <a:tabLst>
                <a:tab pos="5556250" algn="l"/>
              </a:tabLst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D70A17A-87AB-FE06-B606-9EE9CD34F6A3}"/>
              </a:ext>
            </a:extLst>
          </p:cNvPr>
          <p:cNvSpPr txBox="1">
            <a:spLocks noChangeArrowheads="1"/>
          </p:cNvSpPr>
          <p:nvPr/>
        </p:nvSpPr>
        <p:spPr>
          <a:xfrm>
            <a:off x="1115616" y="3504915"/>
            <a:ext cx="7704856" cy="30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《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記載例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》</a:t>
            </a:r>
          </a:p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研究費：○○製薬、</a:t>
            </a:r>
            <a:r>
              <a:rPr kumimoji="0" lang="en-US" altLang="ja-JP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薬品工業、□□株式会社</a:t>
            </a:r>
            <a:endParaRPr kumimoji="0" lang="en-US" altLang="ja-JP" sz="2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役員・顧問職：</a:t>
            </a:r>
            <a:r>
              <a:rPr kumimoji="0" lang="en-US" altLang="ja-JP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kumimoji="0" lang="en-US" altLang="ja-JP" sz="2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kumimoji="0" lang="en-US" altLang="ja-JP" sz="2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特許使用料：</a:t>
            </a:r>
            <a:endParaRPr kumimoji="0" lang="en-US" altLang="ja-JP" sz="2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講演料：○○製薬、</a:t>
            </a:r>
            <a:r>
              <a:rPr kumimoji="0" lang="en-US" altLang="ja-JP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薬品</a:t>
            </a:r>
            <a:endParaRPr kumimoji="0" lang="en-US" altLang="ja-JP" sz="2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</a:t>
            </a:r>
            <a:r>
              <a:rPr kumimoji="0" lang="en-US" altLang="ja-JP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0" lang="ja-JP" altLang="en-US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注：該当するもののみ記載）</a:t>
            </a:r>
            <a:endParaRPr kumimoji="0" lang="en-US" altLang="ja-JP" sz="2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itchFamily="34" charset="0"/>
              <a:buNone/>
              <a:tabLst>
                <a:tab pos="5556250" algn="l"/>
              </a:tabLst>
            </a:pP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110</Words>
  <Application>Microsoft Office PowerPoint</Application>
  <PresentationFormat>画面に合わせる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ＦＡ 丸ゴシックＭ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Company>M's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M's INC</dc:creator>
  <cp:lastModifiedBy>med@dmds077373</cp:lastModifiedBy>
  <cp:revision>8</cp:revision>
  <dcterms:created xsi:type="dcterms:W3CDTF">2013-06-03T10:22:59Z</dcterms:created>
  <dcterms:modified xsi:type="dcterms:W3CDTF">2022-09-16T04:53:54Z</dcterms:modified>
</cp:coreProperties>
</file>