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94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569" autoAdjust="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D7DA773-60F1-9A82-EC72-DA0740748B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38EF698-5EE4-F235-758E-1E3563F555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2687571-6730-D8A4-081A-A8D5EB42B00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0491AE6-79C9-D3A6-5283-F8943B09DD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004D76A1-16D4-4108-989F-30409BDC740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DB992FA-263A-DD1C-E63E-21D9B0D678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C1ACAD5-FA90-FD88-B24D-0798814614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6E5EF8B-9BC0-1BA4-9ED9-9B520A032BD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E9E6BC1-EA98-4E4E-0A89-CABCD724DB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7888"/>
            <a:ext cx="493871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28D9021-7C02-5899-1DE0-93FF2176E88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4E5AE7B4-D489-E9F0-B13A-0ADA2777C3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5775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8192C20-64C9-409F-A9B8-C902AC2034D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DC121A85-CAF3-AFB0-C1AF-0751013808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7C6650C-2C83-4308-9C4A-C14DF9D72F4E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B38A51A-1807-7AB5-A89E-BFF0462105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DDE4ED9-5288-0C1A-5FC5-111C33073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7DA3D93-736B-71AF-532D-BB5ACC4F0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3E9757-8200-CF28-4705-E1FF63C8B0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38FF69-327E-C446-B632-0019F13606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56DA8-5632-4C19-9BED-2C18147E54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959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3B3972-5122-98F1-7898-11F1241BF7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12E321-FA07-5FCE-3596-0C3D00EBA2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461CB8-A581-064B-7BBD-3937BEE50D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D3F14E-8A4A-463D-9DB5-589A6AB296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656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EBE245-AE42-ABA7-5885-F4A8DA583D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ACF03B-4694-0C8B-691F-92C6143C1B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FBCBCF-1F32-0C4A-212C-038127C51C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07635-7684-4040-A5FC-91DA5CC22A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018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1474D90-B054-56D9-7283-0CFC46502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CE4885-EC21-C3D3-258A-6A9BB7C6D5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582744-BA45-DF30-F331-DE7571FB5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1111F-54B4-4A41-B7A8-E1C3BB770CC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833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95884C-19F5-74B4-12A0-6580C263D6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1CFFCB-A3F4-3B57-3018-E6ACD6E6A3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A71FD5-806E-97DA-42AA-C31987BA0A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AA80A-0EB6-4A76-9931-206DFCDDC8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7549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E8F78F-FA52-E31E-C2E5-B1A7F0E1B7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FC948C-4F9A-AFA3-64D9-D33AA25522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FFC9B1-32B7-FE1A-8E27-775C3333F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88708D-C73A-4F3D-BF13-DD72A69EF64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393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AA4D0FA-65B5-1051-68DE-89D7C0AED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5E911D5-DBCD-E226-F510-3178932BB0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2C90B88-CB4E-E521-C497-6B55137E28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274567-B916-4A76-A759-8FE39B504A2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6185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991CA4A-5F61-7149-C48A-E7DCBA9CF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07E48F0-A436-F822-86EE-7683B2AF6A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46A530D-0299-612F-38B4-ADC461E6D4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690951-4736-4365-BC24-71EF15DFC1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708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18BAB16-A83D-512A-9154-9E6ABA1C3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B6A617-EA3D-AD8A-5958-50AA9AA4F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FF3BE46-E202-7C0A-141B-FD53204BC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3CD78-D4A6-4484-86F7-7929F4D71F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784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D766B8-9616-5EA7-7615-3902A4FE8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42B543-C0F9-5D50-06E3-42C381825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132E2C-DB80-542C-E34F-D03422552B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ED7BFD-F8D7-4926-92C1-90A476EB55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872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171B77-D9EA-D319-3BE8-1369041DD6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C07F18-31F7-C836-B56D-76E91B7334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CBB5A1-465F-1DE2-A074-5B10F045CA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7A13F2-4B06-4BFB-A8B7-2B7A080E7E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232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DD55EDD-BF46-EE3F-EAEB-0B4935008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EF171FE-057F-74EE-7ABB-9CDABC54D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68BD1A4-8990-AAA3-4AC5-A8D8FF1899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F6F465-06BD-F831-E91D-25578AE0C2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D6C21E8-0F42-69F3-509E-95E254F23C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B6CE8241-7B86-4FCD-86DB-314F2647395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90D99E59-AF94-3985-1970-2ABD56F23A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263" y="920750"/>
            <a:ext cx="8237537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</a:t>
            </a:r>
            <a:r>
              <a:rPr lang="ja-JP" altLang="en-US" sz="4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国四国外科学会</a:t>
            </a:r>
            <a:br>
              <a:rPr lang="en-US" altLang="ja-JP" sz="4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zh-CN" altLang="en-US" sz="48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中国四国内視鏡外科研究会</a:t>
            </a:r>
            <a:br>
              <a:rPr lang="en-US" altLang="ja-JP" sz="4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筆頭発表者名：○○　○○</a:t>
            </a:r>
            <a:endParaRPr lang="en-US" altLang="ja-JP" sz="24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5BAD52B3-CD3A-CF13-79D3-628A395115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2600" y="4197350"/>
            <a:ext cx="8169275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演題発表に関連し、開示すべき利益相反関係にある企業などはありません。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5363" name="正方形/長方形 4">
            <a:extLst>
              <a:ext uri="{FF2B5EF4-FFF2-40B4-BE49-F238E27FC236}">
                <a16:creationId xmlns:a16="http://schemas.microsoft.com/office/drawing/2014/main" id="{1360E587-3A94-C546-7E02-B72B32DB4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8" y="541338"/>
            <a:ext cx="8640762" cy="58070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15364" name="テキスト ボックス 4">
            <a:extLst>
              <a:ext uri="{FF2B5EF4-FFF2-40B4-BE49-F238E27FC236}">
                <a16:creationId xmlns:a16="http://schemas.microsoft.com/office/drawing/2014/main" id="{49BCCE97-630A-78F1-1AEE-06ABA5CC6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3" y="109538"/>
            <a:ext cx="4654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solidFill>
                  <a:schemeClr val="bg1"/>
                </a:solidFill>
              </a:rPr>
              <a:t>様式</a:t>
            </a:r>
            <a:r>
              <a:rPr lang="en-US" altLang="ja-JP" sz="1200">
                <a:solidFill>
                  <a:schemeClr val="bg1"/>
                </a:solidFill>
              </a:rPr>
              <a:t>1</a:t>
            </a:r>
            <a:r>
              <a:rPr lang="ja-JP" altLang="en-US" sz="1200">
                <a:solidFill>
                  <a:schemeClr val="bg1"/>
                </a:solidFill>
              </a:rPr>
              <a:t>－</a:t>
            </a:r>
            <a:r>
              <a:rPr lang="en-US" altLang="ja-JP" sz="1200">
                <a:solidFill>
                  <a:schemeClr val="bg1"/>
                </a:solidFill>
              </a:rPr>
              <a:t>A</a:t>
            </a:r>
            <a:r>
              <a:rPr lang="ja-JP" altLang="en-US" sz="1200">
                <a:solidFill>
                  <a:schemeClr val="bg1"/>
                </a:solidFill>
              </a:rPr>
              <a:t>　学術講演会口頭発表時、申告すべき</a:t>
            </a:r>
            <a:r>
              <a:rPr lang="en-US" altLang="ja-JP" sz="1200">
                <a:solidFill>
                  <a:schemeClr val="bg1"/>
                </a:solidFill>
              </a:rPr>
              <a:t>COI</a:t>
            </a:r>
            <a:r>
              <a:rPr lang="ja-JP" altLang="en-US" sz="1200">
                <a:solidFill>
                  <a:schemeClr val="bg1"/>
                </a:solidFill>
              </a:rPr>
              <a:t>状態がないとき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64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Times New Roman</vt:lpstr>
      <vt:lpstr>ＭＳ Ｐゴシック</vt:lpstr>
      <vt:lpstr>Arial</vt:lpstr>
      <vt:lpstr>Default Design</vt:lpstr>
      <vt:lpstr>中国四国外科学会 中国四国内視鏡外科研究会 利益相反の開示 　 筆頭発表者名：○○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森 亮子</cp:lastModifiedBy>
  <cp:revision>105</cp:revision>
  <dcterms:created xsi:type="dcterms:W3CDTF">2000-09-04T17:39:07Z</dcterms:created>
  <dcterms:modified xsi:type="dcterms:W3CDTF">2026-03-11T09:43:17Z</dcterms:modified>
</cp:coreProperties>
</file>