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569" autoAdjust="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AD9D8A4-B080-9B74-6B7D-E84FD376EA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69CA4C8-C142-15C6-8364-38F30B5285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40F9C1C-01AA-A839-24CF-17FC36C321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442E241-5909-4FCF-604E-717DA1F0E13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DAAA9E-7898-488C-B500-EF64A0F65D2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11B6148-A57C-F3A6-EE6B-35B08E02B6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E30D281-3E5A-3AA8-7CED-2CFA1BDD005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790F70DF-E808-AC8A-02AE-746310EF2D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26737DF-E8EB-DB7E-995F-F6F9E11318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7888"/>
            <a:ext cx="493871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E2E60496-6A64-2826-1153-690EA95612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909FFAD-45D0-5891-7AE3-51681FB0BA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8C9CA1E5-FDFF-4EAD-8729-BAB2F576FE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4518B4-5BC7-8C48-80F8-6693611C52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77A9B-0960-6711-3A67-D122653F60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3B71E-E8FE-7803-83B5-751C2ECD8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C5675-6DBB-4B7F-B51E-79E571E639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022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103E70-EF72-2B1A-B70F-6C3EA5F4C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D0142F-B6F1-7B59-3636-D0F3797A2E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0BFF97-3044-1D4D-9CEB-A2B6A4C6E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0E641-4E3D-4BEB-9E3E-633CCE0CA9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769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543B73-2E59-73F7-1C63-CB229116B6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36380E-D8BA-DD67-39C4-EF26844E3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B00E4E-3954-B23D-75B6-3FE5364C1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E2F85B-A2A5-4317-AAF6-55BB655B77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306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0C5BC1-7DF3-754B-21E0-29AE33EBFB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D0078C-59C9-CC23-3EDE-51D20C77C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20E203-AB26-EC90-5B6E-4B01233AE7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139E4F-BFAD-46AC-9A2A-33D1C45B8D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86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32FD41-2C32-7009-88E7-997E5817FB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ECE5D9-7B9A-A88D-8732-A509E918D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5AFD66-730D-BFA9-9B06-E2112693D6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750821-22A2-47FA-AC51-EAC13E6218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57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BAB6B2-2586-B177-2ABC-8E85D0FEF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5C6838-D070-CA08-69D6-30C1F7E390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F9B5F3-AD99-7985-2C83-A24E8E0146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96F4F-9EB3-4F63-9B62-CA44AA437F0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777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BB698AD-FFF1-69F1-96D8-A378151BC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3EFA1D-46D0-7E2E-20F9-AC1E29F902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83B0ED-A895-0E93-DF66-31116D980F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977D05-DB5C-467F-9161-00D8BFD471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26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033650B-8245-B787-FB07-E7CF58FFA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7470AD4-F596-4B77-BA98-213061762A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B6E81C-E37E-1C06-8B3A-45EB8B3D6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D67E6-791D-4F08-BD15-0EA440AA43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500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4800C4-2F66-F907-9963-D4D1F4402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324B08-250E-A682-6957-89DEA1B2C2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BB24B9-6D1D-B34E-E729-DF3F0F5598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F6CDD-F720-4536-8019-3DAC9530EE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653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57F4C6-376C-14F2-CD0C-5F3219D7F3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064099-E0D2-5A88-654C-3EE74C65FE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240EE4-0429-765A-CC63-FFC272F78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D7BCD-B2DA-4D7C-8DF6-BA26AFC73B3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297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55255-F2F5-9D87-6EA4-6D14DD5696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6CF357-5CF2-3509-51E1-64E0578E81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D0C929-80DC-DAF9-0AF5-79109FB84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B6626-0D4A-4630-BFC4-92242AB600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222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A47866-B0C2-7732-2E63-D7871BB2D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47E20E-E960-69C5-C792-3251B89F71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611F56B-55B3-B23F-933C-462636280E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F9BD541-D86B-4BDD-4503-87964B7E2D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6FC563A-5CA4-8C17-9A6B-EB88CAD7C2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DEEF5AC-C101-4B09-90C2-F678B86A320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28ECEA0-ECD6-7CDA-6FBE-B22578A70146}"/>
              </a:ext>
            </a:extLst>
          </p:cNvPr>
          <p:cNvSpPr txBox="1">
            <a:spLocks noChangeArrowheads="1"/>
          </p:cNvSpPr>
          <p:nvPr/>
        </p:nvSpPr>
        <p:spPr>
          <a:xfrm>
            <a:off x="449263" y="465138"/>
            <a:ext cx="8237537" cy="2473325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kumimoji="0" lang="ja-JP" altLang="en-US" sz="4400" kern="0" dirty="0">
                <a:solidFill>
                  <a:schemeClr val="bg1"/>
                </a:solidFill>
                <a:latin typeface="Arial" charset="0"/>
                <a:ea typeface="ＭＳ Ｐゴシック" charset="-128"/>
                <a:cs typeface="+mj-cs"/>
              </a:rPr>
              <a:t>中国四国外科学会</a:t>
            </a:r>
            <a:endParaRPr kumimoji="0" lang="en-US" altLang="ja-JP" sz="4400" kern="0" dirty="0">
              <a:solidFill>
                <a:schemeClr val="bg1"/>
              </a:solidFill>
              <a:latin typeface="Arial" charset="0"/>
              <a:ea typeface="ＭＳ Ｐゴシック" charset="-128"/>
              <a:cs typeface="+mj-cs"/>
            </a:endParaRPr>
          </a:p>
          <a:p>
            <a:pPr algn="ctr" eaLnBrk="1" hangingPunct="1">
              <a:defRPr/>
            </a:pPr>
            <a:r>
              <a:rPr lang="zh-CN" altLang="en-US" sz="4400" dirty="0">
                <a:solidFill>
                  <a:schemeClr val="bg1"/>
                </a:solidFill>
                <a:latin typeface="ＭＳ Ｐゴシック" pitchFamily="50" charset="-128"/>
              </a:rPr>
              <a:t>中国四国内視鏡外科研究会</a:t>
            </a:r>
            <a:endParaRPr kumimoji="0" lang="en-US" altLang="ja-JP" sz="4400" kern="0" dirty="0">
              <a:solidFill>
                <a:schemeClr val="bg1"/>
              </a:solidFill>
              <a:latin typeface="Arial" charset="0"/>
              <a:ea typeface="ＭＳ Ｐゴシック" charset="-128"/>
              <a:cs typeface="+mj-cs"/>
            </a:endParaRPr>
          </a:p>
          <a:p>
            <a:pPr algn="ctr" eaLnBrk="1" hangingPunct="1">
              <a:defRPr/>
            </a:pPr>
            <a:r>
              <a:rPr kumimoji="0" lang="ja-JP" altLang="en-US" sz="4400" kern="0" dirty="0">
                <a:solidFill>
                  <a:schemeClr val="bg1"/>
                </a:solidFill>
                <a:latin typeface="Arial" charset="0"/>
                <a:ea typeface="ＭＳ Ｐゴシック" charset="-128"/>
                <a:cs typeface="+mj-cs"/>
              </a:rPr>
              <a:t>利益相反の開示</a:t>
            </a:r>
            <a:r>
              <a:rPr kumimoji="0" lang="ja-JP" altLang="en-US" sz="4400" b="1" kern="0" dirty="0">
                <a:solidFill>
                  <a:schemeClr val="bg1"/>
                </a:solidFill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b="1" i="1" kern="0" dirty="0">
                <a:solidFill>
                  <a:srgbClr val="FFFF1F"/>
                </a:solidFill>
                <a:latin typeface="+mj-lt"/>
                <a:ea typeface="ＭＳ Ｐゴシック" charset="-128"/>
                <a:cs typeface="+mj-cs"/>
              </a:rPr>
            </a:br>
            <a:r>
              <a:rPr kumimoji="0" lang="ja-JP" altLang="en-US" b="1" kern="0" dirty="0">
                <a:solidFill>
                  <a:srgbClr val="FFFF1F"/>
                </a:solidFill>
                <a:latin typeface="+mj-lt"/>
                <a:ea typeface="ＭＳ Ｐゴシック" charset="-128"/>
                <a:cs typeface="+mj-cs"/>
              </a:rPr>
              <a:t>筆頭発表者名：○○　○○</a:t>
            </a:r>
            <a:endParaRPr kumimoji="0" lang="en-US" altLang="ja-JP" b="1" kern="0" dirty="0">
              <a:solidFill>
                <a:srgbClr val="FFFF1F"/>
              </a:solidFill>
              <a:latin typeface="+mj-lt"/>
              <a:ea typeface="ＭＳ Ｐゴシック" charset="-128"/>
              <a:cs typeface="+mj-cs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80CAC91-5532-CC73-60AD-4B4BAF98E043}"/>
              </a:ext>
            </a:extLst>
          </p:cNvPr>
          <p:cNvSpPr txBox="1">
            <a:spLocks noChangeArrowheads="1"/>
          </p:cNvSpPr>
          <p:nvPr/>
        </p:nvSpPr>
        <p:spPr>
          <a:xfrm>
            <a:off x="1095375" y="2762250"/>
            <a:ext cx="7015163" cy="568325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kumimoji="0" lang="en-US" altLang="ja-JP" sz="1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ja-JP" altLang="en-US" sz="1800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 演題発表に関連し、開示すべき利益相反関係にある企業などとして</a:t>
            </a:r>
            <a:endParaRPr kumimoji="0" lang="en-US" altLang="ja-JP" sz="1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kumimoji="0" lang="en-US" altLang="ja-JP" sz="1800" b="1" i="1" kern="0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kumimoji="0" lang="en-US" altLang="ja-JP" sz="1800" b="1" kern="0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5363" name="正方形/長方形 4">
            <a:extLst>
              <a:ext uri="{FF2B5EF4-FFF2-40B4-BE49-F238E27FC236}">
                <a16:creationId xmlns:a16="http://schemas.microsoft.com/office/drawing/2014/main" id="{11A2E6D6-5D6A-6D33-0DF1-6B0DE95A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8" y="358775"/>
            <a:ext cx="8640762" cy="6364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15364" name="テキスト ボックス 4">
            <a:extLst>
              <a:ext uri="{FF2B5EF4-FFF2-40B4-BE49-F238E27FC236}">
                <a16:creationId xmlns:a16="http://schemas.microsoft.com/office/drawing/2014/main" id="{EBA7750C-E2A5-B5CE-74EC-F8A8FD092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2738" y="3309938"/>
            <a:ext cx="1927225" cy="34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役員・顧問職：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株：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特許使用料：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講演料など：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原稿料など：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研究費：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顧問料・謝礼：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研究員等：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寄付講座：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AutoNum type="circleNumDbPlain"/>
            </a:pPr>
            <a:r>
              <a:rPr lang="ja-JP" altLang="en-US" sz="1800" b="1">
                <a:solidFill>
                  <a:schemeClr val="bg1"/>
                </a:solidFill>
              </a:rPr>
              <a:t>その他報酬</a:t>
            </a:r>
          </a:p>
        </p:txBody>
      </p:sp>
      <p:sp>
        <p:nvSpPr>
          <p:cNvPr id="15365" name="テキスト ボックス 5">
            <a:extLst>
              <a:ext uri="{FF2B5EF4-FFF2-40B4-BE49-F238E27FC236}">
                <a16:creationId xmlns:a16="http://schemas.microsoft.com/office/drawing/2014/main" id="{101A6CE1-B7D1-545A-49A4-9E14EC5E3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2225" y="3306763"/>
            <a:ext cx="1154113" cy="34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○○製薬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  <a:endParaRPr lang="en-US" altLang="ja-JP" sz="1800" b="1">
              <a:solidFill>
                <a:schemeClr val="bg1"/>
              </a:solidFill>
            </a:endParaRPr>
          </a:p>
          <a:p>
            <a:pPr eaLnBrk="1" hangingPunct="1">
              <a:lnSpc>
                <a:spcPts val="2600"/>
              </a:lnSpc>
              <a:spcBef>
                <a:spcPct val="0"/>
              </a:spcBef>
              <a:buFontTx/>
              <a:buNone/>
            </a:pPr>
            <a:r>
              <a:rPr lang="ja-JP" altLang="en-US" sz="1800" b="1">
                <a:solidFill>
                  <a:schemeClr val="bg1"/>
                </a:solidFill>
              </a:rPr>
              <a:t>なし</a:t>
            </a:r>
          </a:p>
        </p:txBody>
      </p:sp>
      <p:sp>
        <p:nvSpPr>
          <p:cNvPr id="15366" name="テキスト ボックス 6">
            <a:extLst>
              <a:ext uri="{FF2B5EF4-FFF2-40B4-BE49-F238E27FC236}">
                <a16:creationId xmlns:a16="http://schemas.microsoft.com/office/drawing/2014/main" id="{3C7B0601-DF00-A962-FD3E-6F2F25D6D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55563"/>
            <a:ext cx="4568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solidFill>
                  <a:schemeClr val="bg1"/>
                </a:solidFill>
              </a:rPr>
              <a:t>様式</a:t>
            </a:r>
            <a:r>
              <a:rPr lang="en-US" altLang="ja-JP" sz="1200">
                <a:solidFill>
                  <a:schemeClr val="bg1"/>
                </a:solidFill>
              </a:rPr>
              <a:t>1</a:t>
            </a:r>
            <a:r>
              <a:rPr lang="ja-JP" altLang="en-US" sz="1200">
                <a:solidFill>
                  <a:schemeClr val="bg1"/>
                </a:solidFill>
              </a:rPr>
              <a:t>－</a:t>
            </a:r>
            <a:r>
              <a:rPr lang="en-US" altLang="ja-JP" sz="1200">
                <a:solidFill>
                  <a:schemeClr val="bg1"/>
                </a:solidFill>
              </a:rPr>
              <a:t>A</a:t>
            </a:r>
            <a:r>
              <a:rPr lang="ja-JP" altLang="en-US" sz="1200">
                <a:solidFill>
                  <a:schemeClr val="bg1"/>
                </a:solidFill>
              </a:rPr>
              <a:t>　学術講演会口頭発表時、申告すべき</a:t>
            </a:r>
            <a:r>
              <a:rPr lang="en-US" altLang="ja-JP" sz="1200">
                <a:solidFill>
                  <a:schemeClr val="bg1"/>
                </a:solidFill>
              </a:rPr>
              <a:t>COI</a:t>
            </a:r>
            <a:r>
              <a:rPr lang="ja-JP" altLang="en-US" sz="1200">
                <a:solidFill>
                  <a:schemeClr val="bg1"/>
                </a:solidFill>
              </a:rPr>
              <a:t>状態があるとき</a:t>
            </a:r>
            <a:endParaRPr lang="en-US" altLang="ja-JP" sz="12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100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 New Roman</vt:lpstr>
      <vt:lpstr>ＭＳ Ｐゴシック</vt:lpstr>
      <vt:lpstr>Arial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森 亮子</cp:lastModifiedBy>
  <cp:revision>105</cp:revision>
  <dcterms:created xsi:type="dcterms:W3CDTF">2000-09-04T17:39:07Z</dcterms:created>
  <dcterms:modified xsi:type="dcterms:W3CDTF">2026-03-11T09:43:42Z</dcterms:modified>
</cp:coreProperties>
</file>